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8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47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2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871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8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0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5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1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6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3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6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5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DFCF-1DD6-4401-8BC2-68C67777DE57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6FEB5D-0369-4DD9-ABEB-3977B150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-66502"/>
            <a:ext cx="5178829" cy="7290788"/>
          </a:xfrm>
        </p:spPr>
      </p:pic>
    </p:spTree>
    <p:extLst>
      <p:ext uri="{BB962C8B-B14F-4D97-AF65-F5344CB8AC3E}">
        <p14:creationId xmlns:p14="http://schemas.microsoft.com/office/powerpoint/2010/main" val="163012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35" y="0"/>
            <a:ext cx="4958216" cy="6758881"/>
          </a:xfrm>
        </p:spPr>
      </p:pic>
    </p:spTree>
    <p:extLst>
      <p:ext uri="{BB962C8B-B14F-4D97-AF65-F5344CB8AC3E}">
        <p14:creationId xmlns:p14="http://schemas.microsoft.com/office/powerpoint/2010/main" val="244497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8" y="0"/>
            <a:ext cx="4740067" cy="6673097"/>
          </a:xfrm>
        </p:spPr>
      </p:pic>
    </p:spTree>
    <p:extLst>
      <p:ext uri="{BB962C8B-B14F-4D97-AF65-F5344CB8AC3E}">
        <p14:creationId xmlns:p14="http://schemas.microsoft.com/office/powerpoint/2010/main" val="251890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35" y="-149629"/>
            <a:ext cx="5363521" cy="7550800"/>
          </a:xfrm>
        </p:spPr>
      </p:pic>
    </p:spTree>
    <p:extLst>
      <p:ext uri="{BB962C8B-B14F-4D97-AF65-F5344CB8AC3E}">
        <p14:creationId xmlns:p14="http://schemas.microsoft.com/office/powerpoint/2010/main" val="173440908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ПРОСТО ДЛЯ СЕБЯ</dc:title>
  <dc:creator>Эбергардт ЛИ</dc:creator>
  <cp:lastModifiedBy>Эбергардт ЛИ</cp:lastModifiedBy>
  <cp:revision>2</cp:revision>
  <dcterms:created xsi:type="dcterms:W3CDTF">2025-04-25T03:30:55Z</dcterms:created>
  <dcterms:modified xsi:type="dcterms:W3CDTF">2025-04-25T03:33:16Z</dcterms:modified>
</cp:coreProperties>
</file>