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32"/>
  </p:notesMasterIdLst>
  <p:sldIdLst>
    <p:sldId id="263" r:id="rId2"/>
    <p:sldId id="281" r:id="rId3"/>
    <p:sldId id="299" r:id="rId4"/>
    <p:sldId id="317" r:id="rId5"/>
    <p:sldId id="318" r:id="rId6"/>
    <p:sldId id="319" r:id="rId7"/>
    <p:sldId id="320" r:id="rId8"/>
    <p:sldId id="321" r:id="rId9"/>
    <p:sldId id="267" r:id="rId10"/>
    <p:sldId id="323" r:id="rId11"/>
    <p:sldId id="343" r:id="rId12"/>
    <p:sldId id="345" r:id="rId13"/>
    <p:sldId id="325" r:id="rId14"/>
    <p:sldId id="270" r:id="rId15"/>
    <p:sldId id="326" r:id="rId16"/>
    <p:sldId id="272" r:id="rId17"/>
    <p:sldId id="334" r:id="rId18"/>
    <p:sldId id="327" r:id="rId19"/>
    <p:sldId id="331" r:id="rId20"/>
    <p:sldId id="328" r:id="rId21"/>
    <p:sldId id="276" r:id="rId22"/>
    <p:sldId id="273" r:id="rId23"/>
    <p:sldId id="332" r:id="rId24"/>
    <p:sldId id="333" r:id="rId25"/>
    <p:sldId id="337" r:id="rId26"/>
    <p:sldId id="338" r:id="rId27"/>
    <p:sldId id="339" r:id="rId28"/>
    <p:sldId id="346" r:id="rId29"/>
    <p:sldId id="340" r:id="rId30"/>
    <p:sldId id="34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20" d="100"/>
          <a:sy n="120" d="100"/>
        </p:scale>
        <p:origin x="-1758" y="-90"/>
      </p:cViewPr>
      <p:guideLst>
        <p:guide orient="horz" pos="215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1163339772483392"/>
          <c:y val="4.3001051133977578E-2"/>
          <c:w val="0.7263713910761157"/>
          <c:h val="0.5982118602362205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Реализовано проектов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проектов-победителей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Направлено на конкурс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</c:ser>
        <c:shape val="cylinder"/>
        <c:axId val="203057792"/>
        <c:axId val="203067776"/>
        <c:axId val="0"/>
      </c:bar3DChart>
      <c:catAx>
        <c:axId val="203057792"/>
        <c:scaling>
          <c:orientation val="minMax"/>
        </c:scaling>
        <c:axPos val="b"/>
        <c:numFmt formatCode="General" sourceLinked="1"/>
        <c:tickLblPos val="nextTo"/>
        <c:crossAx val="203067776"/>
        <c:crosses val="autoZero"/>
        <c:auto val="1"/>
        <c:lblAlgn val="ctr"/>
        <c:lblOffset val="100"/>
      </c:catAx>
      <c:valAx>
        <c:axId val="203067776"/>
        <c:scaling>
          <c:orientation val="minMax"/>
        </c:scaling>
        <c:axPos val="l"/>
        <c:majorGridlines/>
        <c:numFmt formatCode="General" sourceLinked="1"/>
        <c:tickLblPos val="nextTo"/>
        <c:crossAx val="203057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27903543307314"/>
          <c:y val="0.68290231299212711"/>
          <c:w val="0.2857209645669293"/>
          <c:h val="0.30294537401574861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35715470127271992"/>
          <c:y val="4.9612055859789408E-2"/>
          <c:w val="0.29456792710713531"/>
          <c:h val="0.90904456425705249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cat>
            <c:strRef>
              <c:f>Лист1!$A$2:$A$9</c:f>
              <c:strCache>
                <c:ptCount val="7"/>
                <c:pt idx="0">
                  <c:v>Курносовское сп</c:v>
                </c:pt>
                <c:pt idx="1">
                  <c:v>Уленкульское сп</c:v>
                </c:pt>
                <c:pt idx="2">
                  <c:v>Новологиновское сп</c:v>
                </c:pt>
                <c:pt idx="3">
                  <c:v>Почекуевское сп</c:v>
                </c:pt>
                <c:pt idx="4">
                  <c:v>Старокарасукское сп</c:v>
                </c:pt>
                <c:pt idx="5">
                  <c:v>Большереченского гп</c:v>
                </c:pt>
                <c:pt idx="6">
                  <c:v>Евгащинское сп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2684494.66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5851491.8400000008</c:v>
                </c:pt>
                <c:pt idx="6" formatCode="#,##0">
                  <c:v>2000000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cat>
            <c:strRef>
              <c:f>Лист1!$A$2:$A$9</c:f>
              <c:strCache>
                <c:ptCount val="7"/>
                <c:pt idx="0">
                  <c:v>Курносовское сп</c:v>
                </c:pt>
                <c:pt idx="1">
                  <c:v>Уленкульское сп</c:v>
                </c:pt>
                <c:pt idx="2">
                  <c:v>Новологиновское сп</c:v>
                </c:pt>
                <c:pt idx="3">
                  <c:v>Почекуевское сп</c:v>
                </c:pt>
                <c:pt idx="4">
                  <c:v>Старокарасукское сп</c:v>
                </c:pt>
                <c:pt idx="5">
                  <c:v>Большереченского гп</c:v>
                </c:pt>
                <c:pt idx="6">
                  <c:v>Евгащинское сп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160000</c:v>
                </c:pt>
                <c:pt idx="1">
                  <c:v>150000</c:v>
                </c:pt>
                <c:pt idx="2">
                  <c:v>165003.6</c:v>
                </c:pt>
                <c:pt idx="3">
                  <c:v>164900</c:v>
                </c:pt>
                <c:pt idx="4">
                  <c:v>164000</c:v>
                </c:pt>
                <c:pt idx="5">
                  <c:v>625048.16</c:v>
                </c:pt>
                <c:pt idx="6">
                  <c:v>117153.84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Инициативные платежи ФЗ</c:v>
                </c:pt>
              </c:strCache>
            </c:strRef>
          </c:tx>
          <c:cat>
            <c:strRef>
              <c:f>Лист1!$A$2:$A$9</c:f>
              <c:strCache>
                <c:ptCount val="7"/>
                <c:pt idx="0">
                  <c:v>Курносовское сп</c:v>
                </c:pt>
                <c:pt idx="1">
                  <c:v>Уленкульское сп</c:v>
                </c:pt>
                <c:pt idx="2">
                  <c:v>Новологиновское сп</c:v>
                </c:pt>
                <c:pt idx="3">
                  <c:v>Почекуевское сп</c:v>
                </c:pt>
                <c:pt idx="4">
                  <c:v>Старокарасукское сп</c:v>
                </c:pt>
                <c:pt idx="5">
                  <c:v>Большереченского гп</c:v>
                </c:pt>
                <c:pt idx="6">
                  <c:v>Евгащинское сп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55000</c:v>
                </c:pt>
                <c:pt idx="1">
                  <c:v>88400</c:v>
                </c:pt>
                <c:pt idx="2">
                  <c:v>33000</c:v>
                </c:pt>
                <c:pt idx="3">
                  <c:v>103100</c:v>
                </c:pt>
                <c:pt idx="4">
                  <c:v>35450</c:v>
                </c:pt>
                <c:pt idx="5">
                  <c:v>68300</c:v>
                </c:pt>
                <c:pt idx="6">
                  <c:v>112961.48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Инициативные платежи юр.лиц и ИП</c:v>
                </c:pt>
              </c:strCache>
            </c:strRef>
          </c:tx>
          <c:cat>
            <c:strRef>
              <c:f>Лист1!$A$2:$A$9</c:f>
              <c:strCache>
                <c:ptCount val="7"/>
                <c:pt idx="0">
                  <c:v>Курносовское сп</c:v>
                </c:pt>
                <c:pt idx="1">
                  <c:v>Уленкульское сп</c:v>
                </c:pt>
                <c:pt idx="2">
                  <c:v>Новологиновское сп</c:v>
                </c:pt>
                <c:pt idx="3">
                  <c:v>Почекуевское сп</c:v>
                </c:pt>
                <c:pt idx="4">
                  <c:v>Старокарасукское сп</c:v>
                </c:pt>
                <c:pt idx="5">
                  <c:v>Большереченского гп</c:v>
                </c:pt>
                <c:pt idx="6">
                  <c:v>Евгащинское сп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100000</c:v>
                </c:pt>
                <c:pt idx="1">
                  <c:v>60000</c:v>
                </c:pt>
                <c:pt idx="2">
                  <c:v>75000</c:v>
                </c:pt>
                <c:pt idx="3">
                  <c:v>79700</c:v>
                </c:pt>
                <c:pt idx="4">
                  <c:v>75000</c:v>
                </c:pt>
                <c:pt idx="5">
                  <c:v>134500</c:v>
                </c:pt>
                <c:pt idx="6">
                  <c:v>112961.48</c:v>
                </c:pt>
              </c:numCache>
            </c:numRef>
          </c:val>
        </c:ser>
        <c:shape val="cylinder"/>
        <c:axId val="205495296"/>
        <c:axId val="205509376"/>
        <c:axId val="0"/>
      </c:bar3DChart>
      <c:catAx>
        <c:axId val="205495296"/>
        <c:scaling>
          <c:orientation val="minMax"/>
        </c:scaling>
        <c:axPos val="l"/>
        <c:tickLblPos val="nextTo"/>
        <c:spPr>
          <a:solidFill>
            <a:schemeClr val="accent1"/>
          </a:solidFill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205509376"/>
        <c:crosses val="autoZero"/>
        <c:auto val="1"/>
        <c:lblAlgn val="ctr"/>
        <c:lblOffset val="100"/>
      </c:catAx>
      <c:valAx>
        <c:axId val="205509376"/>
        <c:scaling>
          <c:orientation val="minMax"/>
        </c:scaling>
        <c:delete val="1"/>
        <c:axPos val="b"/>
        <c:majorGridlines/>
        <c:numFmt formatCode="0%" sourceLinked="1"/>
        <c:tickLblPos val="nextTo"/>
        <c:crossAx val="20549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30132176245438"/>
          <c:y val="6.9595557572446981E-2"/>
          <c:w val="0.31740933154624623"/>
          <c:h val="0.90628660272657968"/>
        </c:manualLayout>
      </c:layout>
      <c:spPr>
        <a:solidFill>
          <a:srgbClr val="53548A">
            <a:alpha val="42000"/>
          </a:srgbClr>
        </a:solidFill>
      </c:spPr>
      <c:txPr>
        <a:bodyPr/>
        <a:lstStyle/>
        <a:p>
          <a:pPr>
            <a:defRPr sz="1600" kern="800" baseline="0"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A902B-84A4-4166-9EA1-6480CF955C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DFDC11-19D4-4082-BFE3-89D604345E8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E76A41F-F944-4B3D-8E46-53435495BC7F}" type="parTrans" cxnId="{550735D5-AFCD-45F7-A5E7-52062A25D15F}">
      <dgm:prSet/>
      <dgm:spPr/>
      <dgm:t>
        <a:bodyPr/>
        <a:lstStyle/>
        <a:p>
          <a:endParaRPr lang="ru-RU"/>
        </a:p>
      </dgm:t>
    </dgm:pt>
    <dgm:pt modelId="{27381662-5858-442D-985F-D5AD3BD87D58}" type="sibTrans" cxnId="{550735D5-AFCD-45F7-A5E7-52062A25D15F}">
      <dgm:prSet/>
      <dgm:spPr/>
      <dgm:t>
        <a:bodyPr/>
        <a:lstStyle/>
        <a:p>
          <a:endParaRPr lang="ru-RU"/>
        </a:p>
      </dgm:t>
    </dgm:pt>
    <dgm:pt modelId="{8E4CD733-E966-4D2E-B27A-8FFCB92EB37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Описание </a:t>
          </a:r>
          <a:r>
            <a:rPr lang="ru-RU" sz="1400" smtClean="0">
              <a:latin typeface="Times New Roman" pitchFamily="18" charset="0"/>
              <a:cs typeface="Times New Roman" pitchFamily="18" charset="0"/>
            </a:rPr>
            <a:t>проблемы, на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решение которой направлен проект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30A0FE3-56B3-4E4F-99F3-9EED5702A798}" type="parTrans" cxnId="{5ED8C68E-B446-4275-A335-52AC295D3B1A}">
      <dgm:prSet/>
      <dgm:spPr/>
      <dgm:t>
        <a:bodyPr/>
        <a:lstStyle/>
        <a:p>
          <a:endParaRPr lang="ru-RU"/>
        </a:p>
      </dgm:t>
    </dgm:pt>
    <dgm:pt modelId="{09FBDE6A-90C4-4B6A-B604-5A89CBF9A5AB}" type="sibTrans" cxnId="{5ED8C68E-B446-4275-A335-52AC295D3B1A}">
      <dgm:prSet/>
      <dgm:spPr/>
      <dgm:t>
        <a:bodyPr/>
        <a:lstStyle/>
        <a:p>
          <a:endParaRPr lang="ru-RU"/>
        </a:p>
      </dgm:t>
    </dgm:pt>
    <dgm:pt modelId="{9AF8F4B8-7130-4A88-A30E-16B0EA0F039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C3CF2C3B-5A4E-49A1-AADC-831BDFD10972}" type="parTrans" cxnId="{6BF020C2-3E62-4F83-A024-6C61C853D97A}">
      <dgm:prSet/>
      <dgm:spPr/>
      <dgm:t>
        <a:bodyPr/>
        <a:lstStyle/>
        <a:p>
          <a:endParaRPr lang="ru-RU"/>
        </a:p>
      </dgm:t>
    </dgm:pt>
    <dgm:pt modelId="{22D37877-A992-4C34-B1C6-C29BCE3C6CD2}" type="sibTrans" cxnId="{6BF020C2-3E62-4F83-A024-6C61C853D97A}">
      <dgm:prSet/>
      <dgm:spPr/>
      <dgm:t>
        <a:bodyPr/>
        <a:lstStyle/>
        <a:p>
          <a:endParaRPr lang="ru-RU"/>
        </a:p>
      </dgm:t>
    </dgm:pt>
    <dgm:pt modelId="{22C520F3-1CF0-4D10-9214-3AEF7504ED3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Обоснование предложений по решению указанной проблемы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70ECE99-E1F3-455C-870D-C4ECADCDC63A}" type="parTrans" cxnId="{9EE5FF48-243E-4FCE-A3F0-8F9A911DEF91}">
      <dgm:prSet/>
      <dgm:spPr/>
      <dgm:t>
        <a:bodyPr/>
        <a:lstStyle/>
        <a:p>
          <a:endParaRPr lang="ru-RU"/>
        </a:p>
      </dgm:t>
    </dgm:pt>
    <dgm:pt modelId="{38304D9C-B0BD-4B6B-B51C-917A94A3010D}" type="sibTrans" cxnId="{9EE5FF48-243E-4FCE-A3F0-8F9A911DEF91}">
      <dgm:prSet/>
      <dgm:spPr/>
      <dgm:t>
        <a:bodyPr/>
        <a:lstStyle/>
        <a:p>
          <a:endParaRPr lang="ru-RU"/>
        </a:p>
      </dgm:t>
    </dgm:pt>
    <dgm:pt modelId="{6B8E6031-6CF1-424C-A460-301CB7CE043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598EF4D-BB0A-4D3B-9C63-0C67EAD1EEF6}" type="parTrans" cxnId="{13547B86-D796-43FB-9E34-D0B1D65FBE0F}">
      <dgm:prSet/>
      <dgm:spPr/>
      <dgm:t>
        <a:bodyPr/>
        <a:lstStyle/>
        <a:p>
          <a:endParaRPr lang="ru-RU"/>
        </a:p>
      </dgm:t>
    </dgm:pt>
    <dgm:pt modelId="{5B0065B2-9E36-4C7A-8CC1-600E5D9C140F}" type="sibTrans" cxnId="{13547B86-D796-43FB-9E34-D0B1D65FBE0F}">
      <dgm:prSet/>
      <dgm:spPr/>
      <dgm:t>
        <a:bodyPr/>
        <a:lstStyle/>
        <a:p>
          <a:endParaRPr lang="ru-RU"/>
        </a:p>
      </dgm:t>
    </dgm:pt>
    <dgm:pt modelId="{525B0190-7966-46C1-8DB9-DC68E5A8E0FD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Описание ожидаемого результата реализации инициативного проекта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0152034-15F0-47E9-BC11-6E89A154061A}" type="parTrans" cxnId="{A65CBC09-A863-4155-B754-77D763600092}">
      <dgm:prSet/>
      <dgm:spPr/>
      <dgm:t>
        <a:bodyPr/>
        <a:lstStyle/>
        <a:p>
          <a:endParaRPr lang="ru-RU"/>
        </a:p>
      </dgm:t>
    </dgm:pt>
    <dgm:pt modelId="{9B556F79-D15A-4E0D-9D87-DCDCC4DBE51A}" type="sibTrans" cxnId="{A65CBC09-A863-4155-B754-77D763600092}">
      <dgm:prSet/>
      <dgm:spPr/>
      <dgm:t>
        <a:bodyPr/>
        <a:lstStyle/>
        <a:p>
          <a:endParaRPr lang="ru-RU"/>
        </a:p>
      </dgm:t>
    </dgm:pt>
    <dgm:pt modelId="{9BC1D872-EA23-47E5-B172-9926A1B4BE33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AFB68A0-7AE6-4CFF-ACEB-DD4EB3576231}" type="parTrans" cxnId="{8EB9B332-553F-4737-BE2B-F4A118B53219}">
      <dgm:prSet/>
      <dgm:spPr/>
      <dgm:t>
        <a:bodyPr/>
        <a:lstStyle/>
        <a:p>
          <a:endParaRPr lang="ru-RU"/>
        </a:p>
      </dgm:t>
    </dgm:pt>
    <dgm:pt modelId="{1F9FC72C-5273-4091-8A90-4565C278E7F5}" type="sibTrans" cxnId="{8EB9B332-553F-4737-BE2B-F4A118B53219}">
      <dgm:prSet/>
      <dgm:spPr/>
      <dgm:t>
        <a:bodyPr/>
        <a:lstStyle/>
        <a:p>
          <a:endParaRPr lang="ru-RU"/>
        </a:p>
      </dgm:t>
    </dgm:pt>
    <dgm:pt modelId="{89AE80DB-F4C1-43E8-9A1A-82ED4E2321C8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56DF16B4-C543-4D9D-8208-C0A66DCFBBEE}" type="parTrans" cxnId="{44A28227-1225-4319-85BF-B5B4820A5520}">
      <dgm:prSet/>
      <dgm:spPr/>
      <dgm:t>
        <a:bodyPr/>
        <a:lstStyle/>
        <a:p>
          <a:endParaRPr lang="ru-RU"/>
        </a:p>
      </dgm:t>
    </dgm:pt>
    <dgm:pt modelId="{E27F8233-0C53-4A22-AF3C-E0B538E854F0}" type="sibTrans" cxnId="{44A28227-1225-4319-85BF-B5B4820A5520}">
      <dgm:prSet/>
      <dgm:spPr/>
      <dgm:t>
        <a:bodyPr/>
        <a:lstStyle/>
        <a:p>
          <a:endParaRPr lang="ru-RU"/>
        </a:p>
      </dgm:t>
    </dgm:pt>
    <dgm:pt modelId="{86EE2FD4-A165-441D-B585-F7EE4FF25F44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C7E49CC8-D55F-422D-86FD-BAE34451F308}" type="parTrans" cxnId="{A558770B-718D-4508-AFBD-D0460810E3C9}">
      <dgm:prSet/>
      <dgm:spPr/>
      <dgm:t>
        <a:bodyPr/>
        <a:lstStyle/>
        <a:p>
          <a:endParaRPr lang="ru-RU"/>
        </a:p>
      </dgm:t>
    </dgm:pt>
    <dgm:pt modelId="{47DF359F-7304-4598-9188-85280022D1CD}" type="sibTrans" cxnId="{A558770B-718D-4508-AFBD-D0460810E3C9}">
      <dgm:prSet/>
      <dgm:spPr/>
      <dgm:t>
        <a:bodyPr/>
        <a:lstStyle/>
        <a:p>
          <a:endParaRPr lang="ru-RU"/>
        </a:p>
      </dgm:t>
    </dgm:pt>
    <dgm:pt modelId="{5AF895E6-E7FD-4D2B-88FB-79EE8652B0CC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491B4094-DBAB-4A76-8609-41F72DDCA64E}" type="parTrans" cxnId="{8FA5992A-215D-4131-984C-9688B55C258B}">
      <dgm:prSet/>
      <dgm:spPr/>
      <dgm:t>
        <a:bodyPr/>
        <a:lstStyle/>
        <a:p>
          <a:endParaRPr lang="ru-RU"/>
        </a:p>
      </dgm:t>
    </dgm:pt>
    <dgm:pt modelId="{22F64004-EF18-426C-BBFA-0947F99DA272}" type="sibTrans" cxnId="{8FA5992A-215D-4131-984C-9688B55C258B}">
      <dgm:prSet/>
      <dgm:spPr/>
      <dgm:t>
        <a:bodyPr/>
        <a:lstStyle/>
        <a:p>
          <a:endParaRPr lang="ru-RU"/>
        </a:p>
      </dgm:t>
    </dgm:pt>
    <dgm:pt modelId="{FCB280CE-5E6C-4E49-9D36-0C55B99D4C72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7EFD79A2-1B2E-41AF-A721-81161B935EFE}" type="parTrans" cxnId="{C509D70A-D919-4BC8-9C6C-E9A54C609784}">
      <dgm:prSet/>
      <dgm:spPr/>
      <dgm:t>
        <a:bodyPr/>
        <a:lstStyle/>
        <a:p>
          <a:endParaRPr lang="ru-RU"/>
        </a:p>
      </dgm:t>
    </dgm:pt>
    <dgm:pt modelId="{DB6ECAFB-DDB6-4E5B-9CD0-257356E80850}" type="sibTrans" cxnId="{C509D70A-D919-4BC8-9C6C-E9A54C609784}">
      <dgm:prSet/>
      <dgm:spPr/>
      <dgm:t>
        <a:bodyPr/>
        <a:lstStyle/>
        <a:p>
          <a:endParaRPr lang="ru-RU"/>
        </a:p>
      </dgm:t>
    </dgm:pt>
    <dgm:pt modelId="{AC8C4FA8-0127-4E8E-99E4-BD525F7F1A7A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B38ABE15-0297-433C-87B7-4C6711D5E97B}" type="parTrans" cxnId="{5C8032C9-7C0C-4137-9331-A52D9CE50B25}">
      <dgm:prSet/>
      <dgm:spPr/>
      <dgm:t>
        <a:bodyPr/>
        <a:lstStyle/>
        <a:p>
          <a:endParaRPr lang="ru-RU"/>
        </a:p>
      </dgm:t>
    </dgm:pt>
    <dgm:pt modelId="{4F4CDAC3-A35D-4FED-B3C7-A9BF2A2BA87F}" type="sibTrans" cxnId="{5C8032C9-7C0C-4137-9331-A52D9CE50B25}">
      <dgm:prSet/>
      <dgm:spPr/>
      <dgm:t>
        <a:bodyPr/>
        <a:lstStyle/>
        <a:p>
          <a:endParaRPr lang="ru-RU"/>
        </a:p>
      </dgm:t>
    </dgm:pt>
    <dgm:pt modelId="{2DEE3DB7-C9B5-4EDC-BB83-C22A5AB5765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Предварительный расчет необходимых расходов на реализацию инициативного проекта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50375E8-ED62-4F7D-A190-BA8F2CA00CF8}" type="parTrans" cxnId="{5D7174BF-DA1C-4607-AF95-3284CC3DAA5A}">
      <dgm:prSet/>
      <dgm:spPr/>
      <dgm:t>
        <a:bodyPr/>
        <a:lstStyle/>
        <a:p>
          <a:endParaRPr lang="ru-RU"/>
        </a:p>
      </dgm:t>
    </dgm:pt>
    <dgm:pt modelId="{8066F7F2-C7AF-4F2F-9750-743FEB0667F0}" type="sibTrans" cxnId="{5D7174BF-DA1C-4607-AF95-3284CC3DAA5A}">
      <dgm:prSet/>
      <dgm:spPr/>
      <dgm:t>
        <a:bodyPr/>
        <a:lstStyle/>
        <a:p>
          <a:endParaRPr lang="ru-RU"/>
        </a:p>
      </dgm:t>
    </dgm:pt>
    <dgm:pt modelId="{8441CE4D-C15F-48CE-B566-B5F72CBCB684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Планируемые сроки реализации инициативного проекта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94BB1D6-83C6-4870-95FC-0A50ACB0190B}" type="parTrans" cxnId="{C8D21C7C-9E1D-49C2-85A3-E0D29147DF2D}">
      <dgm:prSet/>
      <dgm:spPr/>
      <dgm:t>
        <a:bodyPr/>
        <a:lstStyle/>
        <a:p>
          <a:endParaRPr lang="ru-RU"/>
        </a:p>
      </dgm:t>
    </dgm:pt>
    <dgm:pt modelId="{88C5978A-D9C5-4D6C-9551-04137C6793B0}" type="sibTrans" cxnId="{C8D21C7C-9E1D-49C2-85A3-E0D29147DF2D}">
      <dgm:prSet/>
      <dgm:spPr/>
      <dgm:t>
        <a:bodyPr/>
        <a:lstStyle/>
        <a:p>
          <a:endParaRPr lang="ru-RU"/>
        </a:p>
      </dgm:t>
    </dgm:pt>
    <dgm:pt modelId="{BD309924-82A6-4392-B7D1-DFF8E5A7E4AE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Сведения о планируемом финансовом, имущественном и трудовом участии заинтересованных лиц в реализации данного проекта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CAF4DAE-4475-4F68-90D1-50599F72B999}" type="parTrans" cxnId="{C9F10C13-764E-4FE5-A9AE-437A785C663F}">
      <dgm:prSet/>
      <dgm:spPr/>
      <dgm:t>
        <a:bodyPr/>
        <a:lstStyle/>
        <a:p>
          <a:endParaRPr lang="ru-RU"/>
        </a:p>
      </dgm:t>
    </dgm:pt>
    <dgm:pt modelId="{15550276-90E3-4D42-820A-331585F1EC0B}" type="sibTrans" cxnId="{C9F10C13-764E-4FE5-A9AE-437A785C663F}">
      <dgm:prSet/>
      <dgm:spPr/>
      <dgm:t>
        <a:bodyPr/>
        <a:lstStyle/>
        <a:p>
          <a:endParaRPr lang="ru-RU"/>
        </a:p>
      </dgm:t>
    </dgm:pt>
    <dgm:pt modelId="{98766CF7-FFFD-4DDE-A598-1C72F0FCB2D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Указание на объем средств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599B823-ECB7-4525-AC02-A83866E72AAC}" type="parTrans" cxnId="{2C9753BA-8C77-473F-B5AA-2A00A642AA2F}">
      <dgm:prSet/>
      <dgm:spPr/>
      <dgm:t>
        <a:bodyPr/>
        <a:lstStyle/>
        <a:p>
          <a:endParaRPr lang="ru-RU"/>
        </a:p>
      </dgm:t>
    </dgm:pt>
    <dgm:pt modelId="{BFFA3931-B928-4534-9D77-103C0B89E112}" type="sibTrans" cxnId="{2C9753BA-8C77-473F-B5AA-2A00A642AA2F}">
      <dgm:prSet/>
      <dgm:spPr/>
      <dgm:t>
        <a:bodyPr/>
        <a:lstStyle/>
        <a:p>
          <a:endParaRPr lang="ru-RU"/>
        </a:p>
      </dgm:t>
    </dgm:pt>
    <dgm:pt modelId="{625F111A-9070-44F1-8D4E-4A97D7ED2FE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Указание на территорию, в границах которой будет  реализовываться инициативный проект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BDB5C61-506D-45F4-98CA-1477AE26993B}" type="parTrans" cxnId="{6B11E1E4-233E-4505-9324-F58214576ED7}">
      <dgm:prSet/>
      <dgm:spPr/>
      <dgm:t>
        <a:bodyPr/>
        <a:lstStyle/>
        <a:p>
          <a:endParaRPr lang="ru-RU"/>
        </a:p>
      </dgm:t>
    </dgm:pt>
    <dgm:pt modelId="{8E57335E-A10C-43CF-8367-F65E91C9A641}" type="sibTrans" cxnId="{6B11E1E4-233E-4505-9324-F58214576ED7}">
      <dgm:prSet/>
      <dgm:spPr/>
      <dgm:t>
        <a:bodyPr/>
        <a:lstStyle/>
        <a:p>
          <a:endParaRPr lang="ru-RU"/>
        </a:p>
      </dgm:t>
    </dgm:pt>
    <dgm:pt modelId="{E7B071E3-5C7B-4A60-A933-2230A410F8E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Иные  сведения, предусмотренные нормативно правовым актом представительного органа субъекта реализации практики ИБ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1EFF860-FC37-4021-B1C5-E972A6FB3F24}" type="parTrans" cxnId="{7655F7DE-E89A-462E-BEB9-0B366EE8D161}">
      <dgm:prSet/>
      <dgm:spPr/>
      <dgm:t>
        <a:bodyPr/>
        <a:lstStyle/>
        <a:p>
          <a:endParaRPr lang="ru-RU"/>
        </a:p>
      </dgm:t>
    </dgm:pt>
    <dgm:pt modelId="{97BAE58B-E26A-40B0-AB30-AB92760E5BC8}" type="sibTrans" cxnId="{7655F7DE-E89A-462E-BEB9-0B366EE8D161}">
      <dgm:prSet/>
      <dgm:spPr/>
      <dgm:t>
        <a:bodyPr/>
        <a:lstStyle/>
        <a:p>
          <a:endParaRPr lang="ru-RU"/>
        </a:p>
      </dgm:t>
    </dgm:pt>
    <dgm:pt modelId="{1010F619-821E-489D-B879-5418B0D5AC5B}" type="pres">
      <dgm:prSet presAssocID="{58AA902B-84A4-4166-9EA1-6480CF955C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351709-0971-41DB-8C83-DFA961C6AEAF}" type="pres">
      <dgm:prSet presAssocID="{28DFDC11-19D4-4082-BFE3-89D604345E84}" presName="composite" presStyleCnt="0"/>
      <dgm:spPr/>
    </dgm:pt>
    <dgm:pt modelId="{CFE22D3A-9625-4B47-8C07-45C75FB4A45A}" type="pres">
      <dgm:prSet presAssocID="{28DFDC11-19D4-4082-BFE3-89D604345E84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E4FE5-6A27-4A1C-856F-0E79638813A3}" type="pres">
      <dgm:prSet presAssocID="{28DFDC11-19D4-4082-BFE3-89D604345E84}" presName="descendantText" presStyleLbl="alignAcc1" presStyleIdx="0" presStyleCnt="9" custScaleY="148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85108-0685-44E7-962B-CC24ED105471}" type="pres">
      <dgm:prSet presAssocID="{27381662-5858-442D-985F-D5AD3BD87D58}" presName="sp" presStyleCnt="0"/>
      <dgm:spPr/>
    </dgm:pt>
    <dgm:pt modelId="{7FA70508-186D-4A6C-BE62-8744BE5234C5}" type="pres">
      <dgm:prSet presAssocID="{9AF8F4B8-7130-4A88-A30E-16B0EA0F0391}" presName="composite" presStyleCnt="0"/>
      <dgm:spPr/>
    </dgm:pt>
    <dgm:pt modelId="{7DFDEA7E-4F2F-4EB3-968E-1F9A86929C40}" type="pres">
      <dgm:prSet presAssocID="{9AF8F4B8-7130-4A88-A30E-16B0EA0F0391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28C20-3648-4849-97D2-225EF0ADF642}" type="pres">
      <dgm:prSet presAssocID="{9AF8F4B8-7130-4A88-A30E-16B0EA0F0391}" presName="descendantText" presStyleLbl="alignAcc1" presStyleIdx="1" presStyleCnt="9" custScaleY="14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4964F-3BB9-4FFF-BF9B-3EA909064984}" type="pres">
      <dgm:prSet presAssocID="{22D37877-A992-4C34-B1C6-C29BCE3C6CD2}" presName="sp" presStyleCnt="0"/>
      <dgm:spPr/>
    </dgm:pt>
    <dgm:pt modelId="{2674F355-8583-42B5-BDCF-314602EF15C9}" type="pres">
      <dgm:prSet presAssocID="{6B8E6031-6CF1-424C-A460-301CB7CE043E}" presName="composite" presStyleCnt="0"/>
      <dgm:spPr/>
    </dgm:pt>
    <dgm:pt modelId="{D93F43D5-07A3-4DD2-8995-B03D309AB569}" type="pres">
      <dgm:prSet presAssocID="{6B8E6031-6CF1-424C-A460-301CB7CE043E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8A722-3524-4DCF-AA5E-195839B1BEBE}" type="pres">
      <dgm:prSet presAssocID="{6B8E6031-6CF1-424C-A460-301CB7CE043E}" presName="descendantText" presStyleLbl="alignAcc1" presStyleIdx="2" presStyleCnt="9" custScaleY="185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E5F7F-95B2-410D-A674-624A6ACED733}" type="pres">
      <dgm:prSet presAssocID="{5B0065B2-9E36-4C7A-8CC1-600E5D9C140F}" presName="sp" presStyleCnt="0"/>
      <dgm:spPr/>
    </dgm:pt>
    <dgm:pt modelId="{137ACA44-3DC4-44C4-B8E7-E1CCC31C03FA}" type="pres">
      <dgm:prSet presAssocID="{9BC1D872-EA23-47E5-B172-9926A1B4BE33}" presName="composite" presStyleCnt="0"/>
      <dgm:spPr/>
    </dgm:pt>
    <dgm:pt modelId="{66C58A7F-53F7-42C7-86CF-8EBC675ED509}" type="pres">
      <dgm:prSet presAssocID="{9BC1D872-EA23-47E5-B172-9926A1B4BE33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A516A-8BF4-4DB0-9333-80882C1391AB}" type="pres">
      <dgm:prSet presAssocID="{9BC1D872-EA23-47E5-B172-9926A1B4BE33}" presName="descendantText" presStyleLbl="alignAcc1" presStyleIdx="3" presStyleCnt="9" custScaleY="173947" custLinFactNeighborX="1384" custLinFactNeighborY="9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1C777-8E3A-4CF5-A476-C961551C63CC}" type="pres">
      <dgm:prSet presAssocID="{1F9FC72C-5273-4091-8A90-4565C278E7F5}" presName="sp" presStyleCnt="0"/>
      <dgm:spPr/>
    </dgm:pt>
    <dgm:pt modelId="{95F9143E-C702-4A64-A84D-5604C28043A9}" type="pres">
      <dgm:prSet presAssocID="{89AE80DB-F4C1-43E8-9A1A-82ED4E2321C8}" presName="composite" presStyleCnt="0"/>
      <dgm:spPr/>
    </dgm:pt>
    <dgm:pt modelId="{E3A67985-E4FB-405A-A24B-5B400040A2F7}" type="pres">
      <dgm:prSet presAssocID="{89AE80DB-F4C1-43E8-9A1A-82ED4E2321C8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EA47C-64E8-401A-AD56-826944E6194B}" type="pres">
      <dgm:prSet presAssocID="{89AE80DB-F4C1-43E8-9A1A-82ED4E2321C8}" presName="descendantText" presStyleLbl="alignAcc1" presStyleIdx="4" presStyleCnt="9" custScaleY="182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16184-5C6C-4117-BEE8-D3A5038C21F5}" type="pres">
      <dgm:prSet presAssocID="{E27F8233-0C53-4A22-AF3C-E0B538E854F0}" presName="sp" presStyleCnt="0"/>
      <dgm:spPr/>
    </dgm:pt>
    <dgm:pt modelId="{D20D4B48-FD9A-483E-AB91-128A71CBE27A}" type="pres">
      <dgm:prSet presAssocID="{86EE2FD4-A165-441D-B585-F7EE4FF25F44}" presName="composite" presStyleCnt="0"/>
      <dgm:spPr/>
    </dgm:pt>
    <dgm:pt modelId="{F2AC45A3-AB25-4CA1-AFB8-38FB79AE3D19}" type="pres">
      <dgm:prSet presAssocID="{86EE2FD4-A165-441D-B585-F7EE4FF25F44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0274D-4539-4032-8720-7D2D2E29DFB6}" type="pres">
      <dgm:prSet presAssocID="{86EE2FD4-A165-441D-B585-F7EE4FF25F44}" presName="descendantText" presStyleLbl="alignAcc1" presStyleIdx="5" presStyleCnt="9" custScaleY="287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6A3F3-C0A9-4673-B463-B05D4446A738}" type="pres">
      <dgm:prSet presAssocID="{47DF359F-7304-4598-9188-85280022D1CD}" presName="sp" presStyleCnt="0"/>
      <dgm:spPr/>
    </dgm:pt>
    <dgm:pt modelId="{066AB05F-E22C-47C6-8A98-C2E0504091C5}" type="pres">
      <dgm:prSet presAssocID="{5AF895E6-E7FD-4D2B-88FB-79EE8652B0CC}" presName="composite" presStyleCnt="0"/>
      <dgm:spPr/>
    </dgm:pt>
    <dgm:pt modelId="{B955F02F-8500-415B-B98B-732D428EA821}" type="pres">
      <dgm:prSet presAssocID="{5AF895E6-E7FD-4D2B-88FB-79EE8652B0CC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BDB0E-7A11-476C-A2A3-2A6941EE01E3}" type="pres">
      <dgm:prSet presAssocID="{5AF895E6-E7FD-4D2B-88FB-79EE8652B0CC}" presName="descendantText" presStyleLbl="alignAcc1" presStyleIdx="6" presStyleCnt="9" custScaleY="205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0AC5C-5699-4BBD-BB5B-D4C147C19FBC}" type="pres">
      <dgm:prSet presAssocID="{22F64004-EF18-426C-BBFA-0947F99DA272}" presName="sp" presStyleCnt="0"/>
      <dgm:spPr/>
    </dgm:pt>
    <dgm:pt modelId="{49A845A6-1F03-4596-B0CF-B203EEE2AED3}" type="pres">
      <dgm:prSet presAssocID="{FCB280CE-5E6C-4E49-9D36-0C55B99D4C72}" presName="composite" presStyleCnt="0"/>
      <dgm:spPr/>
    </dgm:pt>
    <dgm:pt modelId="{1B52BA20-7833-45EA-ADF6-7D47A121D9FD}" type="pres">
      <dgm:prSet presAssocID="{FCB280CE-5E6C-4E49-9D36-0C55B99D4C72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D5E1B-2967-44CE-8555-B3093F3204A6}" type="pres">
      <dgm:prSet presAssocID="{FCB280CE-5E6C-4E49-9D36-0C55B99D4C72}" presName="descendantText" presStyleLbl="alignAcc1" presStyleIdx="7" presStyleCnt="9" custScaleY="17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3F2DD-9FB4-4ABE-9D92-7E4FF1ABBB98}" type="pres">
      <dgm:prSet presAssocID="{DB6ECAFB-DDB6-4E5B-9CD0-257356E80850}" presName="sp" presStyleCnt="0"/>
      <dgm:spPr/>
    </dgm:pt>
    <dgm:pt modelId="{37E509F4-FC1E-47F9-8CD7-59B4B821B440}" type="pres">
      <dgm:prSet presAssocID="{AC8C4FA8-0127-4E8E-99E4-BD525F7F1A7A}" presName="composite" presStyleCnt="0"/>
      <dgm:spPr/>
    </dgm:pt>
    <dgm:pt modelId="{3A927D84-6896-4A10-8E64-C47E69584177}" type="pres">
      <dgm:prSet presAssocID="{AC8C4FA8-0127-4E8E-99E4-BD525F7F1A7A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A6CFA-0CB9-49A3-9187-7B2F128F0E79}" type="pres">
      <dgm:prSet presAssocID="{AC8C4FA8-0127-4E8E-99E4-BD525F7F1A7A}" presName="descendantText" presStyleLbl="alignAcc1" presStyleIdx="8" presStyleCnt="9" custScaleY="234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F03FB-2F5F-40E1-85FC-F8E422CAA1A4}" type="presOf" srcId="{525B0190-7966-46C1-8DB9-DC68E5A8E0FD}" destId="{15A8A722-3524-4DCF-AA5E-195839B1BEBE}" srcOrd="0" destOrd="0" presId="urn:microsoft.com/office/officeart/2005/8/layout/chevron2"/>
    <dgm:cxn modelId="{C509D70A-D919-4BC8-9C6C-E9A54C609784}" srcId="{58AA902B-84A4-4166-9EA1-6480CF955C7A}" destId="{FCB280CE-5E6C-4E49-9D36-0C55B99D4C72}" srcOrd="7" destOrd="0" parTransId="{7EFD79A2-1B2E-41AF-A721-81161B935EFE}" sibTransId="{DB6ECAFB-DDB6-4E5B-9CD0-257356E80850}"/>
    <dgm:cxn modelId="{B83636EA-EF57-48E7-9E5F-ADDFFE1F769D}" type="presOf" srcId="{98766CF7-FFFD-4DDE-A598-1C72F0FCB2DF}" destId="{F56BDB0E-7A11-476C-A2A3-2A6941EE01E3}" srcOrd="0" destOrd="0" presId="urn:microsoft.com/office/officeart/2005/8/layout/chevron2"/>
    <dgm:cxn modelId="{DA1C789A-DF5F-49A4-B13F-521C719E3627}" type="presOf" srcId="{58AA902B-84A4-4166-9EA1-6480CF955C7A}" destId="{1010F619-821E-489D-B879-5418B0D5AC5B}" srcOrd="0" destOrd="0" presId="urn:microsoft.com/office/officeart/2005/8/layout/chevron2"/>
    <dgm:cxn modelId="{47E6CF4B-BAED-4E19-99F2-ECF4D6099F1A}" type="presOf" srcId="{625F111A-9070-44F1-8D4E-4A97D7ED2FEA}" destId="{2B2D5E1B-2967-44CE-8555-B3093F3204A6}" srcOrd="0" destOrd="0" presId="urn:microsoft.com/office/officeart/2005/8/layout/chevron2"/>
    <dgm:cxn modelId="{5C8032C9-7C0C-4137-9331-A52D9CE50B25}" srcId="{58AA902B-84A4-4166-9EA1-6480CF955C7A}" destId="{AC8C4FA8-0127-4E8E-99E4-BD525F7F1A7A}" srcOrd="8" destOrd="0" parTransId="{B38ABE15-0297-433C-87B7-4C6711D5E97B}" sibTransId="{4F4CDAC3-A35D-4FED-B3C7-A9BF2A2BA87F}"/>
    <dgm:cxn modelId="{5D7174BF-DA1C-4607-AF95-3284CC3DAA5A}" srcId="{9BC1D872-EA23-47E5-B172-9926A1B4BE33}" destId="{2DEE3DB7-C9B5-4EDC-BB83-C22A5AB57655}" srcOrd="0" destOrd="0" parTransId="{250375E8-ED62-4F7D-A190-BA8F2CA00CF8}" sibTransId="{8066F7F2-C7AF-4F2F-9750-743FEB0667F0}"/>
    <dgm:cxn modelId="{4B00EBEE-B345-44E4-B2D6-786C8C2721A0}" type="presOf" srcId="{9BC1D872-EA23-47E5-B172-9926A1B4BE33}" destId="{66C58A7F-53F7-42C7-86CF-8EBC675ED509}" srcOrd="0" destOrd="0" presId="urn:microsoft.com/office/officeart/2005/8/layout/chevron2"/>
    <dgm:cxn modelId="{094912E9-F6E9-46AC-A981-32C510E02102}" type="presOf" srcId="{BD309924-82A6-4392-B7D1-DFF8E5A7E4AE}" destId="{F800274D-4539-4032-8720-7D2D2E29DFB6}" srcOrd="0" destOrd="0" presId="urn:microsoft.com/office/officeart/2005/8/layout/chevron2"/>
    <dgm:cxn modelId="{A65CBC09-A863-4155-B754-77D763600092}" srcId="{6B8E6031-6CF1-424C-A460-301CB7CE043E}" destId="{525B0190-7966-46C1-8DB9-DC68E5A8E0FD}" srcOrd="0" destOrd="0" parTransId="{A0152034-15F0-47E9-BC11-6E89A154061A}" sibTransId="{9B556F79-D15A-4E0D-9D87-DCDCC4DBE51A}"/>
    <dgm:cxn modelId="{DA3D68FD-32A2-4B39-AA79-BF3E9F7DE12D}" type="presOf" srcId="{E7B071E3-5C7B-4A60-A933-2230A410F8EF}" destId="{8CCA6CFA-0CB9-49A3-9187-7B2F128F0E79}" srcOrd="0" destOrd="0" presId="urn:microsoft.com/office/officeart/2005/8/layout/chevron2"/>
    <dgm:cxn modelId="{7F56E7B5-FCAE-4568-8B17-02180B373142}" type="presOf" srcId="{AC8C4FA8-0127-4E8E-99E4-BD525F7F1A7A}" destId="{3A927D84-6896-4A10-8E64-C47E69584177}" srcOrd="0" destOrd="0" presId="urn:microsoft.com/office/officeart/2005/8/layout/chevron2"/>
    <dgm:cxn modelId="{8EE87386-9048-4296-8E38-217E018A6C6D}" type="presOf" srcId="{2DEE3DB7-C9B5-4EDC-BB83-C22A5AB57655}" destId="{3D3A516A-8BF4-4DB0-9333-80882C1391AB}" srcOrd="0" destOrd="0" presId="urn:microsoft.com/office/officeart/2005/8/layout/chevron2"/>
    <dgm:cxn modelId="{550735D5-AFCD-45F7-A5E7-52062A25D15F}" srcId="{58AA902B-84A4-4166-9EA1-6480CF955C7A}" destId="{28DFDC11-19D4-4082-BFE3-89D604345E84}" srcOrd="0" destOrd="0" parTransId="{5E76A41F-F944-4B3D-8E46-53435495BC7F}" sibTransId="{27381662-5858-442D-985F-D5AD3BD87D58}"/>
    <dgm:cxn modelId="{2D977A50-6A77-4F06-81D9-956902A73DB7}" type="presOf" srcId="{6B8E6031-6CF1-424C-A460-301CB7CE043E}" destId="{D93F43D5-07A3-4DD2-8995-B03D309AB569}" srcOrd="0" destOrd="0" presId="urn:microsoft.com/office/officeart/2005/8/layout/chevron2"/>
    <dgm:cxn modelId="{E420F988-8211-4110-8CDF-977FBB59F84D}" type="presOf" srcId="{28DFDC11-19D4-4082-BFE3-89D604345E84}" destId="{CFE22D3A-9625-4B47-8C07-45C75FB4A45A}" srcOrd="0" destOrd="0" presId="urn:microsoft.com/office/officeart/2005/8/layout/chevron2"/>
    <dgm:cxn modelId="{C8D21C7C-9E1D-49C2-85A3-E0D29147DF2D}" srcId="{89AE80DB-F4C1-43E8-9A1A-82ED4E2321C8}" destId="{8441CE4D-C15F-48CE-B566-B5F72CBCB684}" srcOrd="0" destOrd="0" parTransId="{194BB1D6-83C6-4870-95FC-0A50ACB0190B}" sibTransId="{88C5978A-D9C5-4D6C-9551-04137C6793B0}"/>
    <dgm:cxn modelId="{2C9753BA-8C77-473F-B5AA-2A00A642AA2F}" srcId="{5AF895E6-E7FD-4D2B-88FB-79EE8652B0CC}" destId="{98766CF7-FFFD-4DDE-A598-1C72F0FCB2DF}" srcOrd="0" destOrd="0" parTransId="{2599B823-ECB7-4525-AC02-A83866E72AAC}" sibTransId="{BFFA3931-B928-4534-9D77-103C0B89E112}"/>
    <dgm:cxn modelId="{66ECAA6B-B01B-42EB-982B-FC0B78BF89A4}" type="presOf" srcId="{89AE80DB-F4C1-43E8-9A1A-82ED4E2321C8}" destId="{E3A67985-E4FB-405A-A24B-5B400040A2F7}" srcOrd="0" destOrd="0" presId="urn:microsoft.com/office/officeart/2005/8/layout/chevron2"/>
    <dgm:cxn modelId="{EC4A2480-D05B-4F7D-9AE2-2938721EF0F3}" type="presOf" srcId="{22C520F3-1CF0-4D10-9214-3AEF7504ED36}" destId="{FA428C20-3648-4849-97D2-225EF0ADF642}" srcOrd="0" destOrd="0" presId="urn:microsoft.com/office/officeart/2005/8/layout/chevron2"/>
    <dgm:cxn modelId="{A558770B-718D-4508-AFBD-D0460810E3C9}" srcId="{58AA902B-84A4-4166-9EA1-6480CF955C7A}" destId="{86EE2FD4-A165-441D-B585-F7EE4FF25F44}" srcOrd="5" destOrd="0" parTransId="{C7E49CC8-D55F-422D-86FD-BAE34451F308}" sibTransId="{47DF359F-7304-4598-9188-85280022D1CD}"/>
    <dgm:cxn modelId="{AE2308CF-A355-4766-99CD-DA54591FEC7F}" type="presOf" srcId="{FCB280CE-5E6C-4E49-9D36-0C55B99D4C72}" destId="{1B52BA20-7833-45EA-ADF6-7D47A121D9FD}" srcOrd="0" destOrd="0" presId="urn:microsoft.com/office/officeart/2005/8/layout/chevron2"/>
    <dgm:cxn modelId="{4BA95F91-8CBC-4337-B656-AD2D51C156BC}" type="presOf" srcId="{8441CE4D-C15F-48CE-B566-B5F72CBCB684}" destId="{32AEA47C-64E8-401A-AD56-826944E6194B}" srcOrd="0" destOrd="0" presId="urn:microsoft.com/office/officeart/2005/8/layout/chevron2"/>
    <dgm:cxn modelId="{9EE5FF48-243E-4FCE-A3F0-8F9A911DEF91}" srcId="{9AF8F4B8-7130-4A88-A30E-16B0EA0F0391}" destId="{22C520F3-1CF0-4D10-9214-3AEF7504ED36}" srcOrd="0" destOrd="0" parTransId="{770ECE99-E1F3-455C-870D-C4ECADCDC63A}" sibTransId="{38304D9C-B0BD-4B6B-B51C-917A94A3010D}"/>
    <dgm:cxn modelId="{7655F7DE-E89A-462E-BEB9-0B366EE8D161}" srcId="{AC8C4FA8-0127-4E8E-99E4-BD525F7F1A7A}" destId="{E7B071E3-5C7B-4A60-A933-2230A410F8EF}" srcOrd="0" destOrd="0" parTransId="{51EFF860-FC37-4021-B1C5-E972A6FB3F24}" sibTransId="{97BAE58B-E26A-40B0-AB30-AB92760E5BC8}"/>
    <dgm:cxn modelId="{6B11E1E4-233E-4505-9324-F58214576ED7}" srcId="{FCB280CE-5E6C-4E49-9D36-0C55B99D4C72}" destId="{625F111A-9070-44F1-8D4E-4A97D7ED2FEA}" srcOrd="0" destOrd="0" parTransId="{ABDB5C61-506D-45F4-98CA-1477AE26993B}" sibTransId="{8E57335E-A10C-43CF-8367-F65E91C9A641}"/>
    <dgm:cxn modelId="{13547B86-D796-43FB-9E34-D0B1D65FBE0F}" srcId="{58AA902B-84A4-4166-9EA1-6480CF955C7A}" destId="{6B8E6031-6CF1-424C-A460-301CB7CE043E}" srcOrd="2" destOrd="0" parTransId="{5598EF4D-BB0A-4D3B-9C63-0C67EAD1EEF6}" sibTransId="{5B0065B2-9E36-4C7A-8CC1-600E5D9C140F}"/>
    <dgm:cxn modelId="{C9F10C13-764E-4FE5-A9AE-437A785C663F}" srcId="{86EE2FD4-A165-441D-B585-F7EE4FF25F44}" destId="{BD309924-82A6-4392-B7D1-DFF8E5A7E4AE}" srcOrd="0" destOrd="0" parTransId="{DCAF4DAE-4475-4F68-90D1-50599F72B999}" sibTransId="{15550276-90E3-4D42-820A-331585F1EC0B}"/>
    <dgm:cxn modelId="{5ED8C68E-B446-4275-A335-52AC295D3B1A}" srcId="{28DFDC11-19D4-4082-BFE3-89D604345E84}" destId="{8E4CD733-E966-4D2E-B27A-8FFCB92EB374}" srcOrd="0" destOrd="0" parTransId="{430A0FE3-56B3-4E4F-99F3-9EED5702A798}" sibTransId="{09FBDE6A-90C4-4B6A-B604-5A89CBF9A5AB}"/>
    <dgm:cxn modelId="{DB3D7ED1-0565-46D8-B36B-7057C6F8469B}" type="presOf" srcId="{9AF8F4B8-7130-4A88-A30E-16B0EA0F0391}" destId="{7DFDEA7E-4F2F-4EB3-968E-1F9A86929C40}" srcOrd="0" destOrd="0" presId="urn:microsoft.com/office/officeart/2005/8/layout/chevron2"/>
    <dgm:cxn modelId="{8EB9B332-553F-4737-BE2B-F4A118B53219}" srcId="{58AA902B-84A4-4166-9EA1-6480CF955C7A}" destId="{9BC1D872-EA23-47E5-B172-9926A1B4BE33}" srcOrd="3" destOrd="0" parTransId="{FAFB68A0-7AE6-4CFF-ACEB-DD4EB3576231}" sibTransId="{1F9FC72C-5273-4091-8A90-4565C278E7F5}"/>
    <dgm:cxn modelId="{6BF020C2-3E62-4F83-A024-6C61C853D97A}" srcId="{58AA902B-84A4-4166-9EA1-6480CF955C7A}" destId="{9AF8F4B8-7130-4A88-A30E-16B0EA0F0391}" srcOrd="1" destOrd="0" parTransId="{C3CF2C3B-5A4E-49A1-AADC-831BDFD10972}" sibTransId="{22D37877-A992-4C34-B1C6-C29BCE3C6CD2}"/>
    <dgm:cxn modelId="{168F4A7A-7049-4B70-8D39-5DDAB7FC40D9}" type="presOf" srcId="{5AF895E6-E7FD-4D2B-88FB-79EE8652B0CC}" destId="{B955F02F-8500-415B-B98B-732D428EA821}" srcOrd="0" destOrd="0" presId="urn:microsoft.com/office/officeart/2005/8/layout/chevron2"/>
    <dgm:cxn modelId="{8FA5992A-215D-4131-984C-9688B55C258B}" srcId="{58AA902B-84A4-4166-9EA1-6480CF955C7A}" destId="{5AF895E6-E7FD-4D2B-88FB-79EE8652B0CC}" srcOrd="6" destOrd="0" parTransId="{491B4094-DBAB-4A76-8609-41F72DDCA64E}" sibTransId="{22F64004-EF18-426C-BBFA-0947F99DA272}"/>
    <dgm:cxn modelId="{44A28227-1225-4319-85BF-B5B4820A5520}" srcId="{58AA902B-84A4-4166-9EA1-6480CF955C7A}" destId="{89AE80DB-F4C1-43E8-9A1A-82ED4E2321C8}" srcOrd="4" destOrd="0" parTransId="{56DF16B4-C543-4D9D-8208-C0A66DCFBBEE}" sibTransId="{E27F8233-0C53-4A22-AF3C-E0B538E854F0}"/>
    <dgm:cxn modelId="{3EAFCC12-FA39-4156-8594-FC4360C0EE70}" type="presOf" srcId="{86EE2FD4-A165-441D-B585-F7EE4FF25F44}" destId="{F2AC45A3-AB25-4CA1-AFB8-38FB79AE3D19}" srcOrd="0" destOrd="0" presId="urn:microsoft.com/office/officeart/2005/8/layout/chevron2"/>
    <dgm:cxn modelId="{9E7EDADC-7447-45CC-B323-01630001CDB6}" type="presOf" srcId="{8E4CD733-E966-4D2E-B27A-8FFCB92EB374}" destId="{BF3E4FE5-6A27-4A1C-856F-0E79638813A3}" srcOrd="0" destOrd="0" presId="urn:microsoft.com/office/officeart/2005/8/layout/chevron2"/>
    <dgm:cxn modelId="{8241063C-FD7B-4B24-98CB-154A8C3B5268}" type="presParOf" srcId="{1010F619-821E-489D-B879-5418B0D5AC5B}" destId="{DE351709-0971-41DB-8C83-DFA961C6AEAF}" srcOrd="0" destOrd="0" presId="urn:microsoft.com/office/officeart/2005/8/layout/chevron2"/>
    <dgm:cxn modelId="{BC6B4E3C-9852-415A-9C71-0B3950637C89}" type="presParOf" srcId="{DE351709-0971-41DB-8C83-DFA961C6AEAF}" destId="{CFE22D3A-9625-4B47-8C07-45C75FB4A45A}" srcOrd="0" destOrd="0" presId="urn:microsoft.com/office/officeart/2005/8/layout/chevron2"/>
    <dgm:cxn modelId="{7A18818E-B41A-4154-B92C-A05F16E1ED92}" type="presParOf" srcId="{DE351709-0971-41DB-8C83-DFA961C6AEAF}" destId="{BF3E4FE5-6A27-4A1C-856F-0E79638813A3}" srcOrd="1" destOrd="0" presId="urn:microsoft.com/office/officeart/2005/8/layout/chevron2"/>
    <dgm:cxn modelId="{E7C54BD7-8116-434A-B0B9-D0BDB35C9E3C}" type="presParOf" srcId="{1010F619-821E-489D-B879-5418B0D5AC5B}" destId="{71D85108-0685-44E7-962B-CC24ED105471}" srcOrd="1" destOrd="0" presId="urn:microsoft.com/office/officeart/2005/8/layout/chevron2"/>
    <dgm:cxn modelId="{20740448-C560-4E4E-96E5-88A76BFBD9C1}" type="presParOf" srcId="{1010F619-821E-489D-B879-5418B0D5AC5B}" destId="{7FA70508-186D-4A6C-BE62-8744BE5234C5}" srcOrd="2" destOrd="0" presId="urn:microsoft.com/office/officeart/2005/8/layout/chevron2"/>
    <dgm:cxn modelId="{D3C7CB1D-7C56-4283-81FF-F125B1B27EB8}" type="presParOf" srcId="{7FA70508-186D-4A6C-BE62-8744BE5234C5}" destId="{7DFDEA7E-4F2F-4EB3-968E-1F9A86929C40}" srcOrd="0" destOrd="0" presId="urn:microsoft.com/office/officeart/2005/8/layout/chevron2"/>
    <dgm:cxn modelId="{DE571B8F-11DD-4C22-84B6-E3D8F7758222}" type="presParOf" srcId="{7FA70508-186D-4A6C-BE62-8744BE5234C5}" destId="{FA428C20-3648-4849-97D2-225EF0ADF642}" srcOrd="1" destOrd="0" presId="urn:microsoft.com/office/officeart/2005/8/layout/chevron2"/>
    <dgm:cxn modelId="{552E6795-C322-4BEE-8787-770E6129A17C}" type="presParOf" srcId="{1010F619-821E-489D-B879-5418B0D5AC5B}" destId="{26A4964F-3BB9-4FFF-BF9B-3EA909064984}" srcOrd="3" destOrd="0" presId="urn:microsoft.com/office/officeart/2005/8/layout/chevron2"/>
    <dgm:cxn modelId="{5F52619B-B702-41F4-B2AD-4499F3691EA9}" type="presParOf" srcId="{1010F619-821E-489D-B879-5418B0D5AC5B}" destId="{2674F355-8583-42B5-BDCF-314602EF15C9}" srcOrd="4" destOrd="0" presId="urn:microsoft.com/office/officeart/2005/8/layout/chevron2"/>
    <dgm:cxn modelId="{02301EBA-C3A1-4E48-85A5-FBD90DE39255}" type="presParOf" srcId="{2674F355-8583-42B5-BDCF-314602EF15C9}" destId="{D93F43D5-07A3-4DD2-8995-B03D309AB569}" srcOrd="0" destOrd="0" presId="urn:microsoft.com/office/officeart/2005/8/layout/chevron2"/>
    <dgm:cxn modelId="{A3C7A6AD-74D9-4E2C-95B5-9BF03C85536E}" type="presParOf" srcId="{2674F355-8583-42B5-BDCF-314602EF15C9}" destId="{15A8A722-3524-4DCF-AA5E-195839B1BEBE}" srcOrd="1" destOrd="0" presId="urn:microsoft.com/office/officeart/2005/8/layout/chevron2"/>
    <dgm:cxn modelId="{E71BB7FC-EBA4-4E21-97FE-BCC0ACA7B41C}" type="presParOf" srcId="{1010F619-821E-489D-B879-5418B0D5AC5B}" destId="{955E5F7F-95B2-410D-A674-624A6ACED733}" srcOrd="5" destOrd="0" presId="urn:microsoft.com/office/officeart/2005/8/layout/chevron2"/>
    <dgm:cxn modelId="{94A1C5E4-5D7B-4ECD-8B3A-94F7B308425B}" type="presParOf" srcId="{1010F619-821E-489D-B879-5418B0D5AC5B}" destId="{137ACA44-3DC4-44C4-B8E7-E1CCC31C03FA}" srcOrd="6" destOrd="0" presId="urn:microsoft.com/office/officeart/2005/8/layout/chevron2"/>
    <dgm:cxn modelId="{A306EFF3-FA7E-4825-8BB2-4340A8D39418}" type="presParOf" srcId="{137ACA44-3DC4-44C4-B8E7-E1CCC31C03FA}" destId="{66C58A7F-53F7-42C7-86CF-8EBC675ED509}" srcOrd="0" destOrd="0" presId="urn:microsoft.com/office/officeart/2005/8/layout/chevron2"/>
    <dgm:cxn modelId="{9936C958-1FC5-4189-B3A4-E2DF0E72ED75}" type="presParOf" srcId="{137ACA44-3DC4-44C4-B8E7-E1CCC31C03FA}" destId="{3D3A516A-8BF4-4DB0-9333-80882C1391AB}" srcOrd="1" destOrd="0" presId="urn:microsoft.com/office/officeart/2005/8/layout/chevron2"/>
    <dgm:cxn modelId="{0E0B8872-4C17-424B-BC12-B956B1990F27}" type="presParOf" srcId="{1010F619-821E-489D-B879-5418B0D5AC5B}" destId="{4961C777-8E3A-4CF5-A476-C961551C63CC}" srcOrd="7" destOrd="0" presId="urn:microsoft.com/office/officeart/2005/8/layout/chevron2"/>
    <dgm:cxn modelId="{B25BE2FA-9248-4620-A1C2-5A802CAA1878}" type="presParOf" srcId="{1010F619-821E-489D-B879-5418B0D5AC5B}" destId="{95F9143E-C702-4A64-A84D-5604C28043A9}" srcOrd="8" destOrd="0" presId="urn:microsoft.com/office/officeart/2005/8/layout/chevron2"/>
    <dgm:cxn modelId="{25E867A7-CD81-443A-8CCE-5E286D58C58C}" type="presParOf" srcId="{95F9143E-C702-4A64-A84D-5604C28043A9}" destId="{E3A67985-E4FB-405A-A24B-5B400040A2F7}" srcOrd="0" destOrd="0" presId="urn:microsoft.com/office/officeart/2005/8/layout/chevron2"/>
    <dgm:cxn modelId="{765B5DC3-565B-4542-B876-7591CAEE8992}" type="presParOf" srcId="{95F9143E-C702-4A64-A84D-5604C28043A9}" destId="{32AEA47C-64E8-401A-AD56-826944E6194B}" srcOrd="1" destOrd="0" presId="urn:microsoft.com/office/officeart/2005/8/layout/chevron2"/>
    <dgm:cxn modelId="{568AFDF2-FB43-44A8-BD21-D6572A232113}" type="presParOf" srcId="{1010F619-821E-489D-B879-5418B0D5AC5B}" destId="{BFA16184-5C6C-4117-BEE8-D3A5038C21F5}" srcOrd="9" destOrd="0" presId="urn:microsoft.com/office/officeart/2005/8/layout/chevron2"/>
    <dgm:cxn modelId="{3F45C45E-C0D4-47B1-93FB-A5B83FB73D38}" type="presParOf" srcId="{1010F619-821E-489D-B879-5418B0D5AC5B}" destId="{D20D4B48-FD9A-483E-AB91-128A71CBE27A}" srcOrd="10" destOrd="0" presId="urn:microsoft.com/office/officeart/2005/8/layout/chevron2"/>
    <dgm:cxn modelId="{782B0CC4-E8CE-413E-A06C-D494878C5249}" type="presParOf" srcId="{D20D4B48-FD9A-483E-AB91-128A71CBE27A}" destId="{F2AC45A3-AB25-4CA1-AFB8-38FB79AE3D19}" srcOrd="0" destOrd="0" presId="urn:microsoft.com/office/officeart/2005/8/layout/chevron2"/>
    <dgm:cxn modelId="{D54054E7-6E01-4D80-A12C-CF54E6D9675B}" type="presParOf" srcId="{D20D4B48-FD9A-483E-AB91-128A71CBE27A}" destId="{F800274D-4539-4032-8720-7D2D2E29DFB6}" srcOrd="1" destOrd="0" presId="urn:microsoft.com/office/officeart/2005/8/layout/chevron2"/>
    <dgm:cxn modelId="{2FD6F1D9-343D-49EC-8966-0F86CC157474}" type="presParOf" srcId="{1010F619-821E-489D-B879-5418B0D5AC5B}" destId="{30A6A3F3-C0A9-4673-B463-B05D4446A738}" srcOrd="11" destOrd="0" presId="urn:microsoft.com/office/officeart/2005/8/layout/chevron2"/>
    <dgm:cxn modelId="{344BC06A-28FC-45BB-B3CF-C66CE91AEE65}" type="presParOf" srcId="{1010F619-821E-489D-B879-5418B0D5AC5B}" destId="{066AB05F-E22C-47C6-8A98-C2E0504091C5}" srcOrd="12" destOrd="0" presId="urn:microsoft.com/office/officeart/2005/8/layout/chevron2"/>
    <dgm:cxn modelId="{AC9EDB1E-45BD-4ECE-A844-0C7C042B068D}" type="presParOf" srcId="{066AB05F-E22C-47C6-8A98-C2E0504091C5}" destId="{B955F02F-8500-415B-B98B-732D428EA821}" srcOrd="0" destOrd="0" presId="urn:microsoft.com/office/officeart/2005/8/layout/chevron2"/>
    <dgm:cxn modelId="{E3BADE1D-77B0-4458-BB0D-A33A6522B864}" type="presParOf" srcId="{066AB05F-E22C-47C6-8A98-C2E0504091C5}" destId="{F56BDB0E-7A11-476C-A2A3-2A6941EE01E3}" srcOrd="1" destOrd="0" presId="urn:microsoft.com/office/officeart/2005/8/layout/chevron2"/>
    <dgm:cxn modelId="{CDA8DA4F-CBC8-4184-8BF7-63165B5B5A5B}" type="presParOf" srcId="{1010F619-821E-489D-B879-5418B0D5AC5B}" destId="{E460AC5C-5699-4BBD-BB5B-D4C147C19FBC}" srcOrd="13" destOrd="0" presId="urn:microsoft.com/office/officeart/2005/8/layout/chevron2"/>
    <dgm:cxn modelId="{85EEFF47-FA04-461D-A6B0-7ADEA16511B1}" type="presParOf" srcId="{1010F619-821E-489D-B879-5418B0D5AC5B}" destId="{49A845A6-1F03-4596-B0CF-B203EEE2AED3}" srcOrd="14" destOrd="0" presId="urn:microsoft.com/office/officeart/2005/8/layout/chevron2"/>
    <dgm:cxn modelId="{02F4CA9B-57FD-4958-922E-828C220B3657}" type="presParOf" srcId="{49A845A6-1F03-4596-B0CF-B203EEE2AED3}" destId="{1B52BA20-7833-45EA-ADF6-7D47A121D9FD}" srcOrd="0" destOrd="0" presId="urn:microsoft.com/office/officeart/2005/8/layout/chevron2"/>
    <dgm:cxn modelId="{E930B072-8A18-4351-BFCD-5E649ACDDD04}" type="presParOf" srcId="{49A845A6-1F03-4596-B0CF-B203EEE2AED3}" destId="{2B2D5E1B-2967-44CE-8555-B3093F3204A6}" srcOrd="1" destOrd="0" presId="urn:microsoft.com/office/officeart/2005/8/layout/chevron2"/>
    <dgm:cxn modelId="{B2BE76A3-4F99-4FB4-A672-7D31D4F679CB}" type="presParOf" srcId="{1010F619-821E-489D-B879-5418B0D5AC5B}" destId="{4703F2DD-9FB4-4ABE-9D92-7E4FF1ABBB98}" srcOrd="15" destOrd="0" presId="urn:microsoft.com/office/officeart/2005/8/layout/chevron2"/>
    <dgm:cxn modelId="{CDB59ADE-39BA-4B44-949C-57A1FB145FD9}" type="presParOf" srcId="{1010F619-821E-489D-B879-5418B0D5AC5B}" destId="{37E509F4-FC1E-47F9-8CD7-59B4B821B440}" srcOrd="16" destOrd="0" presId="urn:microsoft.com/office/officeart/2005/8/layout/chevron2"/>
    <dgm:cxn modelId="{1F6B1E5D-9364-4A06-AC8B-9569B4644FDB}" type="presParOf" srcId="{37E509F4-FC1E-47F9-8CD7-59B4B821B440}" destId="{3A927D84-6896-4A10-8E64-C47E69584177}" srcOrd="0" destOrd="0" presId="urn:microsoft.com/office/officeart/2005/8/layout/chevron2"/>
    <dgm:cxn modelId="{ACC9D9D1-1E40-43A6-AC57-A853E1CF28C0}" type="presParOf" srcId="{37E509F4-FC1E-47F9-8CD7-59B4B821B440}" destId="{8CCA6CFA-0CB9-49A3-9187-7B2F128F0E79}" srcOrd="1" destOrd="0" presId="urn:microsoft.com/office/officeart/2005/8/layout/chevron2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3255F9-C2D8-497A-A47E-2FD0FCD870A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94CC62-4C91-463C-9208-06AE323855F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Проведение спортивных мероприятий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CD3BBF7-D060-433C-B6CA-92158F987DFB}" type="parTrans" cxnId="{55288E05-3096-4CCD-86FE-090D15E43C28}">
      <dgm:prSet/>
      <dgm:spPr/>
      <dgm:t>
        <a:bodyPr/>
        <a:lstStyle/>
        <a:p>
          <a:endParaRPr lang="ru-RU"/>
        </a:p>
      </dgm:t>
    </dgm:pt>
    <dgm:pt modelId="{5CC7283E-D559-4387-ABD2-0BF2B1B9DAB1}" type="sibTrans" cxnId="{55288E05-3096-4CCD-86FE-090D15E43C28}">
      <dgm:prSet/>
      <dgm:spPr/>
      <dgm:t>
        <a:bodyPr/>
        <a:lstStyle/>
        <a:p>
          <a:endParaRPr lang="ru-RU"/>
        </a:p>
      </dgm:t>
    </dgm:pt>
    <dgm:pt modelId="{A13AC8F5-51C3-4342-8E05-CEEE1D1AF08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Обустройство прилегающих территорий к объектам социальной инфраструктуры в сфере культуры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9FC799-7C44-42C4-B7E2-13C113584DE4}" type="parTrans" cxnId="{6A55EA41-8A9C-4FB3-AD4A-C63E67AE1080}">
      <dgm:prSet/>
      <dgm:spPr/>
      <dgm:t>
        <a:bodyPr/>
        <a:lstStyle/>
        <a:p>
          <a:endParaRPr lang="ru-RU"/>
        </a:p>
      </dgm:t>
    </dgm:pt>
    <dgm:pt modelId="{065201B4-5ECE-4530-BDCB-6112C10724C6}" type="sibTrans" cxnId="{6A55EA41-8A9C-4FB3-AD4A-C63E67AE1080}">
      <dgm:prSet/>
      <dgm:spPr/>
      <dgm:t>
        <a:bodyPr/>
        <a:lstStyle/>
        <a:p>
          <a:endParaRPr lang="ru-RU"/>
        </a:p>
      </dgm:t>
    </dgm:pt>
    <dgm:pt modelId="{E75512E1-867C-4644-9E68-26B21D48D68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Проведение культурных мероприятий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C158161-B9D7-4409-82BD-4A0BA15A1106}" type="parTrans" cxnId="{28E9D858-660C-4E0E-8EC3-6B3349453A83}">
      <dgm:prSet/>
      <dgm:spPr/>
      <dgm:t>
        <a:bodyPr/>
        <a:lstStyle/>
        <a:p>
          <a:endParaRPr lang="ru-RU"/>
        </a:p>
      </dgm:t>
    </dgm:pt>
    <dgm:pt modelId="{FDF0DDC2-584F-4A28-AEFB-7FFF8C37E793}" type="sibTrans" cxnId="{28E9D858-660C-4E0E-8EC3-6B3349453A83}">
      <dgm:prSet/>
      <dgm:spPr/>
      <dgm:t>
        <a:bodyPr/>
        <a:lstStyle/>
        <a:p>
          <a:endParaRPr lang="ru-RU"/>
        </a:p>
      </dgm:t>
    </dgm:pt>
    <dgm:pt modelId="{05F0323A-6BE1-48DB-89EB-2BE3688105E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Обустройство прилегающих территорий к объектам социальной инфраструктуры в сфере образования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D4F0E9B-C2C3-4706-8BED-E9A56EB8471A}" type="parTrans" cxnId="{ABA47F1B-1279-49C6-A66C-276B521A8A1D}">
      <dgm:prSet/>
      <dgm:spPr/>
      <dgm:t>
        <a:bodyPr/>
        <a:lstStyle/>
        <a:p>
          <a:endParaRPr lang="ru-RU"/>
        </a:p>
      </dgm:t>
    </dgm:pt>
    <dgm:pt modelId="{36313ED0-2FF6-42BD-9AB7-3A9C4FE822FE}" type="sibTrans" cxnId="{ABA47F1B-1279-49C6-A66C-276B521A8A1D}">
      <dgm:prSet/>
      <dgm:spPr/>
      <dgm:t>
        <a:bodyPr/>
        <a:lstStyle/>
        <a:p>
          <a:endParaRPr lang="ru-RU"/>
        </a:p>
      </dgm:t>
    </dgm:pt>
    <dgm:pt modelId="{E9737BBB-B658-4C42-B7B8-E6EA3A79CC9E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Содержание автомобильных дорог общего пользования местного значения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ABD077F-20CA-4259-97ED-44708ED0FF99}" type="parTrans" cxnId="{2C8847F6-CB0B-4D64-9D87-3F1A9E18ABD7}">
      <dgm:prSet/>
      <dgm:spPr/>
      <dgm:t>
        <a:bodyPr/>
        <a:lstStyle/>
        <a:p>
          <a:endParaRPr lang="ru-RU"/>
        </a:p>
      </dgm:t>
    </dgm:pt>
    <dgm:pt modelId="{4137457E-36EB-4421-AD16-8A92FAE88975}" type="sibTrans" cxnId="{2C8847F6-CB0B-4D64-9D87-3F1A9E18ABD7}">
      <dgm:prSet/>
      <dgm:spPr/>
      <dgm:t>
        <a:bodyPr/>
        <a:lstStyle/>
        <a:p>
          <a:endParaRPr lang="ru-RU"/>
        </a:p>
      </dgm:t>
    </dgm:pt>
    <dgm:pt modelId="{D3968ED9-77F4-4A08-8A7A-EE9FCA699AD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Ремонт автомобильных дорог общего пользования местного значения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C1DF612-500A-42C1-8366-7337B46FF068}" type="parTrans" cxnId="{C76C22D7-2967-443E-8C4E-260D3FC81813}">
      <dgm:prSet/>
      <dgm:spPr/>
      <dgm:t>
        <a:bodyPr/>
        <a:lstStyle/>
        <a:p>
          <a:endParaRPr lang="ru-RU"/>
        </a:p>
      </dgm:t>
    </dgm:pt>
    <dgm:pt modelId="{C5DF6C4D-5FD5-4FA9-8362-443E055D012D}" type="sibTrans" cxnId="{C76C22D7-2967-443E-8C4E-260D3FC81813}">
      <dgm:prSet/>
      <dgm:spPr/>
      <dgm:t>
        <a:bodyPr/>
        <a:lstStyle/>
        <a:p>
          <a:endParaRPr lang="ru-RU"/>
        </a:p>
      </dgm:t>
    </dgm:pt>
    <dgm:pt modelId="{F5413308-B71D-4BB3-A9E7-3FC437F5FDFA}" type="pres">
      <dgm:prSet presAssocID="{6E3255F9-C2D8-497A-A47E-2FD0FCD870A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33D097-5323-4F35-98BB-A114DC6B051B}" type="pres">
      <dgm:prSet presAssocID="{F294CC62-4C91-463C-9208-06AE323855F6}" presName="composite" presStyleCnt="0"/>
      <dgm:spPr/>
    </dgm:pt>
    <dgm:pt modelId="{8C3865ED-D2A8-460B-8654-55BFFC4725B0}" type="pres">
      <dgm:prSet presAssocID="{F294CC62-4C91-463C-9208-06AE323855F6}" presName="imgShp" presStyleLbl="fgImgPlace1" presStyleIdx="0" presStyleCnt="6" custScaleX="231125" custScaleY="2015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588DC7-8463-4D23-9CE8-E7A6A634BDE4}" type="pres">
      <dgm:prSet presAssocID="{F294CC62-4C91-463C-9208-06AE323855F6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86EA9-7819-413A-A90C-9327C23C03A4}" type="pres">
      <dgm:prSet presAssocID="{5CC7283E-D559-4387-ABD2-0BF2B1B9DAB1}" presName="spacing" presStyleCnt="0"/>
      <dgm:spPr/>
    </dgm:pt>
    <dgm:pt modelId="{7F99A747-1291-4283-85A2-F159AAA9357A}" type="pres">
      <dgm:prSet presAssocID="{A13AC8F5-51C3-4342-8E05-CEEE1D1AF088}" presName="composite" presStyleCnt="0"/>
      <dgm:spPr/>
    </dgm:pt>
    <dgm:pt modelId="{B4D1F609-039D-4695-B5CD-B7EA9A3B07C8}" type="pres">
      <dgm:prSet presAssocID="{A13AC8F5-51C3-4342-8E05-CEEE1D1AF088}" presName="imgShp" presStyleLbl="fgImgPlace1" presStyleIdx="1" presStyleCnt="6" custScaleX="255362" custScaleY="2122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5F961DB-4683-4D89-8D61-5919834B1424}" type="pres">
      <dgm:prSet presAssocID="{A13AC8F5-51C3-4342-8E05-CEEE1D1AF088}" presName="txShp" presStyleLbl="node1" presStyleIdx="1" presStyleCnt="6" custScaleY="231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B95D9-F4CF-41F1-A8E6-71AC94F4CCEC}" type="pres">
      <dgm:prSet presAssocID="{065201B4-5ECE-4530-BDCB-6112C10724C6}" presName="spacing" presStyleCnt="0"/>
      <dgm:spPr/>
    </dgm:pt>
    <dgm:pt modelId="{A075AE36-8320-4C1C-9D5B-F9A1351457B0}" type="pres">
      <dgm:prSet presAssocID="{E75512E1-867C-4644-9E68-26B21D48D68E}" presName="composite" presStyleCnt="0"/>
      <dgm:spPr/>
    </dgm:pt>
    <dgm:pt modelId="{1AF5D897-DAD6-4038-9353-756AD4206C8D}" type="pres">
      <dgm:prSet presAssocID="{E75512E1-867C-4644-9E68-26B21D48D68E}" presName="imgShp" presStyleLbl="fgImgPlace1" presStyleIdx="2" presStyleCnt="6" custScaleX="252041" custScaleY="237745" custLinFactNeighborX="440" custLinFactNeighborY="238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EEF5009-39DE-4A41-B4D1-87A8BCDCFD06}" type="pres">
      <dgm:prSet presAssocID="{E75512E1-867C-4644-9E68-26B21D48D68E}" presName="txShp" presStyleLbl="node1" presStyleIdx="2" presStyleCnt="6" custScaleY="158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6CC56-73FE-4024-B396-9AE3FC4C1355}" type="pres">
      <dgm:prSet presAssocID="{FDF0DDC2-584F-4A28-AEFB-7FFF8C37E793}" presName="spacing" presStyleCnt="0"/>
      <dgm:spPr/>
    </dgm:pt>
    <dgm:pt modelId="{316E4B65-D28E-41B6-A280-851F8563FBE2}" type="pres">
      <dgm:prSet presAssocID="{05F0323A-6BE1-48DB-89EB-2BE3688105EC}" presName="composite" presStyleCnt="0"/>
      <dgm:spPr/>
    </dgm:pt>
    <dgm:pt modelId="{46E95911-DBA4-4C19-9B8B-606BC5EC8FA7}" type="pres">
      <dgm:prSet presAssocID="{05F0323A-6BE1-48DB-89EB-2BE3688105EC}" presName="imgShp" presStyleLbl="fgImgPlace1" presStyleIdx="3" presStyleCnt="6" custScaleX="267996" custScaleY="223548" custLinFactNeighborX="-20186" custLinFactNeighborY="165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49E45B6-356C-4AED-8D7A-7EEE6B3E57DF}" type="pres">
      <dgm:prSet presAssocID="{05F0323A-6BE1-48DB-89EB-2BE3688105EC}" presName="txShp" presStyleLbl="node1" presStyleIdx="3" presStyleCnt="6" custScaleY="23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56255-0FF5-4680-9E70-05C9FFC64ED1}" type="pres">
      <dgm:prSet presAssocID="{36313ED0-2FF6-42BD-9AB7-3A9C4FE822FE}" presName="spacing" presStyleCnt="0"/>
      <dgm:spPr/>
    </dgm:pt>
    <dgm:pt modelId="{8B35B9FA-7C47-436C-AAC2-CD330F7EE234}" type="pres">
      <dgm:prSet presAssocID="{E9737BBB-B658-4C42-B7B8-E6EA3A79CC9E}" presName="composite" presStyleCnt="0"/>
      <dgm:spPr/>
    </dgm:pt>
    <dgm:pt modelId="{23F3DF6A-42D6-44A1-BC27-8062DED4CA27}" type="pres">
      <dgm:prSet presAssocID="{E9737BBB-B658-4C42-B7B8-E6EA3A79CC9E}" presName="imgShp" presStyleLbl="fgImgPlace1" presStyleIdx="4" presStyleCnt="6" custScaleX="225405" custScaleY="21538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DE51A91-00F4-4405-93E8-D118B0B23C98}" type="pres">
      <dgm:prSet presAssocID="{E9737BBB-B658-4C42-B7B8-E6EA3A79CC9E}" presName="txShp" presStyleLbl="node1" presStyleIdx="4" presStyleCnt="6" custScaleY="225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A9EEB-9F8A-4F73-98AF-D299A5653083}" type="pres">
      <dgm:prSet presAssocID="{4137457E-36EB-4421-AD16-8A92FAE88975}" presName="spacing" presStyleCnt="0"/>
      <dgm:spPr/>
    </dgm:pt>
    <dgm:pt modelId="{E44BBF76-E59A-40CB-AAEA-865DEEB7A641}" type="pres">
      <dgm:prSet presAssocID="{D3968ED9-77F4-4A08-8A7A-EE9FCA699AD5}" presName="composite" presStyleCnt="0"/>
      <dgm:spPr/>
    </dgm:pt>
    <dgm:pt modelId="{4A8583C9-4E69-4739-8265-6F2F446EF908}" type="pres">
      <dgm:prSet presAssocID="{D3968ED9-77F4-4A08-8A7A-EE9FCA699AD5}" presName="imgShp" presStyleLbl="fgImgPlace1" presStyleIdx="5" presStyleCnt="6" custScaleX="241373" custScaleY="25732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D03F81C7-5B52-470F-9282-3D2FA6BD0ACD}" type="pres">
      <dgm:prSet presAssocID="{D3968ED9-77F4-4A08-8A7A-EE9FCA699AD5}" presName="txShp" presStyleLbl="node1" presStyleIdx="5" presStyleCnt="6" custScaleY="233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C3DF24-EDDF-4575-8417-023791515EA8}" type="presOf" srcId="{A13AC8F5-51C3-4342-8E05-CEEE1D1AF088}" destId="{E5F961DB-4683-4D89-8D61-5919834B1424}" srcOrd="0" destOrd="0" presId="urn:microsoft.com/office/officeart/2005/8/layout/vList3"/>
    <dgm:cxn modelId="{2C8847F6-CB0B-4D64-9D87-3F1A9E18ABD7}" srcId="{6E3255F9-C2D8-497A-A47E-2FD0FCD870AD}" destId="{E9737BBB-B658-4C42-B7B8-E6EA3A79CC9E}" srcOrd="4" destOrd="0" parTransId="{AABD077F-20CA-4259-97ED-44708ED0FF99}" sibTransId="{4137457E-36EB-4421-AD16-8A92FAE88975}"/>
    <dgm:cxn modelId="{6A55EA41-8A9C-4FB3-AD4A-C63E67AE1080}" srcId="{6E3255F9-C2D8-497A-A47E-2FD0FCD870AD}" destId="{A13AC8F5-51C3-4342-8E05-CEEE1D1AF088}" srcOrd="1" destOrd="0" parTransId="{079FC799-7C44-42C4-B7E2-13C113584DE4}" sibTransId="{065201B4-5ECE-4530-BDCB-6112C10724C6}"/>
    <dgm:cxn modelId="{5F057F04-2A02-4EAA-A463-8C35DA778BB6}" type="presOf" srcId="{05F0323A-6BE1-48DB-89EB-2BE3688105EC}" destId="{449E45B6-356C-4AED-8D7A-7EEE6B3E57DF}" srcOrd="0" destOrd="0" presId="urn:microsoft.com/office/officeart/2005/8/layout/vList3"/>
    <dgm:cxn modelId="{ABA47F1B-1279-49C6-A66C-276B521A8A1D}" srcId="{6E3255F9-C2D8-497A-A47E-2FD0FCD870AD}" destId="{05F0323A-6BE1-48DB-89EB-2BE3688105EC}" srcOrd="3" destOrd="0" parTransId="{5D4F0E9B-C2C3-4706-8BED-E9A56EB8471A}" sibTransId="{36313ED0-2FF6-42BD-9AB7-3A9C4FE822FE}"/>
    <dgm:cxn modelId="{70A2F5F1-7E54-48EB-894B-63425BF313E3}" type="presOf" srcId="{E75512E1-867C-4644-9E68-26B21D48D68E}" destId="{AEEF5009-39DE-4A41-B4D1-87A8BCDCFD06}" srcOrd="0" destOrd="0" presId="urn:microsoft.com/office/officeart/2005/8/layout/vList3"/>
    <dgm:cxn modelId="{55288E05-3096-4CCD-86FE-090D15E43C28}" srcId="{6E3255F9-C2D8-497A-A47E-2FD0FCD870AD}" destId="{F294CC62-4C91-463C-9208-06AE323855F6}" srcOrd="0" destOrd="0" parTransId="{FCD3BBF7-D060-433C-B6CA-92158F987DFB}" sibTransId="{5CC7283E-D559-4387-ABD2-0BF2B1B9DAB1}"/>
    <dgm:cxn modelId="{687F1F45-0329-4557-B0E5-C59F8D3A86B0}" type="presOf" srcId="{D3968ED9-77F4-4A08-8A7A-EE9FCA699AD5}" destId="{D03F81C7-5B52-470F-9282-3D2FA6BD0ACD}" srcOrd="0" destOrd="0" presId="urn:microsoft.com/office/officeart/2005/8/layout/vList3"/>
    <dgm:cxn modelId="{C76C22D7-2967-443E-8C4E-260D3FC81813}" srcId="{6E3255F9-C2D8-497A-A47E-2FD0FCD870AD}" destId="{D3968ED9-77F4-4A08-8A7A-EE9FCA699AD5}" srcOrd="5" destOrd="0" parTransId="{3C1DF612-500A-42C1-8366-7337B46FF068}" sibTransId="{C5DF6C4D-5FD5-4FA9-8362-443E055D012D}"/>
    <dgm:cxn modelId="{393DCD97-65D1-43C6-A307-A9A8937D7799}" type="presOf" srcId="{E9737BBB-B658-4C42-B7B8-E6EA3A79CC9E}" destId="{4DE51A91-00F4-4405-93E8-D118B0B23C98}" srcOrd="0" destOrd="0" presId="urn:microsoft.com/office/officeart/2005/8/layout/vList3"/>
    <dgm:cxn modelId="{28E9D858-660C-4E0E-8EC3-6B3349453A83}" srcId="{6E3255F9-C2D8-497A-A47E-2FD0FCD870AD}" destId="{E75512E1-867C-4644-9E68-26B21D48D68E}" srcOrd="2" destOrd="0" parTransId="{BC158161-B9D7-4409-82BD-4A0BA15A1106}" sibTransId="{FDF0DDC2-584F-4A28-AEFB-7FFF8C37E793}"/>
    <dgm:cxn modelId="{FBEA71BD-CA91-4FE8-A99F-B5B7C8F0DB6D}" type="presOf" srcId="{6E3255F9-C2D8-497A-A47E-2FD0FCD870AD}" destId="{F5413308-B71D-4BB3-A9E7-3FC437F5FDFA}" srcOrd="0" destOrd="0" presId="urn:microsoft.com/office/officeart/2005/8/layout/vList3"/>
    <dgm:cxn modelId="{2CC2A90C-BC9C-487C-8E34-B0EE88FB82C0}" type="presOf" srcId="{F294CC62-4C91-463C-9208-06AE323855F6}" destId="{D1588DC7-8463-4D23-9CE8-E7A6A634BDE4}" srcOrd="0" destOrd="0" presId="urn:microsoft.com/office/officeart/2005/8/layout/vList3"/>
    <dgm:cxn modelId="{FB9D93C3-EC5F-414E-9CD0-E06C73A29087}" type="presParOf" srcId="{F5413308-B71D-4BB3-A9E7-3FC437F5FDFA}" destId="{E033D097-5323-4F35-98BB-A114DC6B051B}" srcOrd="0" destOrd="0" presId="urn:microsoft.com/office/officeart/2005/8/layout/vList3"/>
    <dgm:cxn modelId="{85E7A331-D5CD-47B3-B7F3-4AAB3F9B56E7}" type="presParOf" srcId="{E033D097-5323-4F35-98BB-A114DC6B051B}" destId="{8C3865ED-D2A8-460B-8654-55BFFC4725B0}" srcOrd="0" destOrd="0" presId="urn:microsoft.com/office/officeart/2005/8/layout/vList3"/>
    <dgm:cxn modelId="{00599781-4D4C-4234-9DE8-530980B3C10F}" type="presParOf" srcId="{E033D097-5323-4F35-98BB-A114DC6B051B}" destId="{D1588DC7-8463-4D23-9CE8-E7A6A634BDE4}" srcOrd="1" destOrd="0" presId="urn:microsoft.com/office/officeart/2005/8/layout/vList3"/>
    <dgm:cxn modelId="{288589E2-B323-482B-B783-CFC39B92F36D}" type="presParOf" srcId="{F5413308-B71D-4BB3-A9E7-3FC437F5FDFA}" destId="{75E86EA9-7819-413A-A90C-9327C23C03A4}" srcOrd="1" destOrd="0" presId="urn:microsoft.com/office/officeart/2005/8/layout/vList3"/>
    <dgm:cxn modelId="{FEE849CF-50CE-484A-97E3-F382F79E6D19}" type="presParOf" srcId="{F5413308-B71D-4BB3-A9E7-3FC437F5FDFA}" destId="{7F99A747-1291-4283-85A2-F159AAA9357A}" srcOrd="2" destOrd="0" presId="urn:microsoft.com/office/officeart/2005/8/layout/vList3"/>
    <dgm:cxn modelId="{D53E0609-7E10-4C2B-9471-0D26FD23B2FC}" type="presParOf" srcId="{7F99A747-1291-4283-85A2-F159AAA9357A}" destId="{B4D1F609-039D-4695-B5CD-B7EA9A3B07C8}" srcOrd="0" destOrd="0" presId="urn:microsoft.com/office/officeart/2005/8/layout/vList3"/>
    <dgm:cxn modelId="{AF9CDB54-55E3-4D83-A878-877674B1F675}" type="presParOf" srcId="{7F99A747-1291-4283-85A2-F159AAA9357A}" destId="{E5F961DB-4683-4D89-8D61-5919834B1424}" srcOrd="1" destOrd="0" presId="urn:microsoft.com/office/officeart/2005/8/layout/vList3"/>
    <dgm:cxn modelId="{37758A0F-59F2-46AA-AD69-086F41A4AD3F}" type="presParOf" srcId="{F5413308-B71D-4BB3-A9E7-3FC437F5FDFA}" destId="{EFFB95D9-F4CF-41F1-A8E6-71AC94F4CCEC}" srcOrd="3" destOrd="0" presId="urn:microsoft.com/office/officeart/2005/8/layout/vList3"/>
    <dgm:cxn modelId="{6069CB0B-9FF5-4F8E-9F01-57038332B9EC}" type="presParOf" srcId="{F5413308-B71D-4BB3-A9E7-3FC437F5FDFA}" destId="{A075AE36-8320-4C1C-9D5B-F9A1351457B0}" srcOrd="4" destOrd="0" presId="urn:microsoft.com/office/officeart/2005/8/layout/vList3"/>
    <dgm:cxn modelId="{CAC56107-1152-4EEC-9770-8E937C4DE451}" type="presParOf" srcId="{A075AE36-8320-4C1C-9D5B-F9A1351457B0}" destId="{1AF5D897-DAD6-4038-9353-756AD4206C8D}" srcOrd="0" destOrd="0" presId="urn:microsoft.com/office/officeart/2005/8/layout/vList3"/>
    <dgm:cxn modelId="{EC15670E-79D1-4021-AA35-37750FA41F15}" type="presParOf" srcId="{A075AE36-8320-4C1C-9D5B-F9A1351457B0}" destId="{AEEF5009-39DE-4A41-B4D1-87A8BCDCFD06}" srcOrd="1" destOrd="0" presId="urn:microsoft.com/office/officeart/2005/8/layout/vList3"/>
    <dgm:cxn modelId="{BB3A9926-E3C8-4399-865E-46406013B7F1}" type="presParOf" srcId="{F5413308-B71D-4BB3-A9E7-3FC437F5FDFA}" destId="{5E86CC56-73FE-4024-B396-9AE3FC4C1355}" srcOrd="5" destOrd="0" presId="urn:microsoft.com/office/officeart/2005/8/layout/vList3"/>
    <dgm:cxn modelId="{90002BC0-8CF3-47BF-BDBD-E7D57B0D584F}" type="presParOf" srcId="{F5413308-B71D-4BB3-A9E7-3FC437F5FDFA}" destId="{316E4B65-D28E-41B6-A280-851F8563FBE2}" srcOrd="6" destOrd="0" presId="urn:microsoft.com/office/officeart/2005/8/layout/vList3"/>
    <dgm:cxn modelId="{ED6DC5BC-DE7C-4B9A-B168-72DF8528DD75}" type="presParOf" srcId="{316E4B65-D28E-41B6-A280-851F8563FBE2}" destId="{46E95911-DBA4-4C19-9B8B-606BC5EC8FA7}" srcOrd="0" destOrd="0" presId="urn:microsoft.com/office/officeart/2005/8/layout/vList3"/>
    <dgm:cxn modelId="{7C750582-87B9-41C1-B23B-D945D3BCF561}" type="presParOf" srcId="{316E4B65-D28E-41B6-A280-851F8563FBE2}" destId="{449E45B6-356C-4AED-8D7A-7EEE6B3E57DF}" srcOrd="1" destOrd="0" presId="urn:microsoft.com/office/officeart/2005/8/layout/vList3"/>
    <dgm:cxn modelId="{B04A53EA-DC1B-4E94-B22F-BD828EE2E60D}" type="presParOf" srcId="{F5413308-B71D-4BB3-A9E7-3FC437F5FDFA}" destId="{65356255-0FF5-4680-9E70-05C9FFC64ED1}" srcOrd="7" destOrd="0" presId="urn:microsoft.com/office/officeart/2005/8/layout/vList3"/>
    <dgm:cxn modelId="{21357CD7-7F3E-4089-83FE-2E260AEF7B59}" type="presParOf" srcId="{F5413308-B71D-4BB3-A9E7-3FC437F5FDFA}" destId="{8B35B9FA-7C47-436C-AAC2-CD330F7EE234}" srcOrd="8" destOrd="0" presId="urn:microsoft.com/office/officeart/2005/8/layout/vList3"/>
    <dgm:cxn modelId="{36F5CC5D-6E14-4A7D-A305-34EFA4C80405}" type="presParOf" srcId="{8B35B9FA-7C47-436C-AAC2-CD330F7EE234}" destId="{23F3DF6A-42D6-44A1-BC27-8062DED4CA27}" srcOrd="0" destOrd="0" presId="urn:microsoft.com/office/officeart/2005/8/layout/vList3"/>
    <dgm:cxn modelId="{17476CE4-F258-4B94-8026-45EBA3762072}" type="presParOf" srcId="{8B35B9FA-7C47-436C-AAC2-CD330F7EE234}" destId="{4DE51A91-00F4-4405-93E8-D118B0B23C98}" srcOrd="1" destOrd="0" presId="urn:microsoft.com/office/officeart/2005/8/layout/vList3"/>
    <dgm:cxn modelId="{7AE064E4-3EC1-4EFB-BC5C-5907C8EF4DA3}" type="presParOf" srcId="{F5413308-B71D-4BB3-A9E7-3FC437F5FDFA}" destId="{6E5A9EEB-9F8A-4F73-98AF-D299A5653083}" srcOrd="9" destOrd="0" presId="urn:microsoft.com/office/officeart/2005/8/layout/vList3"/>
    <dgm:cxn modelId="{23A83C19-F975-4656-A6C9-5A08E791211B}" type="presParOf" srcId="{F5413308-B71D-4BB3-A9E7-3FC437F5FDFA}" destId="{E44BBF76-E59A-40CB-AAEA-865DEEB7A641}" srcOrd="10" destOrd="0" presId="urn:microsoft.com/office/officeart/2005/8/layout/vList3"/>
    <dgm:cxn modelId="{20654681-13C9-4EFF-8D2D-32E1C3E4F136}" type="presParOf" srcId="{E44BBF76-E59A-40CB-AAEA-865DEEB7A641}" destId="{4A8583C9-4E69-4739-8265-6F2F446EF908}" srcOrd="0" destOrd="0" presId="urn:microsoft.com/office/officeart/2005/8/layout/vList3"/>
    <dgm:cxn modelId="{22B76CC9-774A-4D6F-A35F-67E97BAEB2FB}" type="presParOf" srcId="{E44BBF76-E59A-40CB-AAEA-865DEEB7A641}" destId="{D03F81C7-5B52-470F-9282-3D2FA6BD0ACD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3255F9-C2D8-497A-A47E-2FD0FCD870A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94CC62-4C91-463C-9208-06AE323855F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Благоустройство общественных территорий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CD3BBF7-D060-433C-B6CA-92158F987DFB}" type="parTrans" cxnId="{55288E05-3096-4CCD-86FE-090D15E43C28}">
      <dgm:prSet/>
      <dgm:spPr/>
      <dgm:t>
        <a:bodyPr/>
        <a:lstStyle/>
        <a:p>
          <a:endParaRPr lang="ru-RU"/>
        </a:p>
      </dgm:t>
    </dgm:pt>
    <dgm:pt modelId="{5CC7283E-D559-4387-ABD2-0BF2B1B9DAB1}" type="sibTrans" cxnId="{55288E05-3096-4CCD-86FE-090D15E43C28}">
      <dgm:prSet/>
      <dgm:spPr/>
      <dgm:t>
        <a:bodyPr/>
        <a:lstStyle/>
        <a:p>
          <a:endParaRPr lang="ru-RU"/>
        </a:p>
      </dgm:t>
    </dgm:pt>
    <dgm:pt modelId="{A13AC8F5-51C3-4342-8E05-CEEE1D1AF08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Устройство детских игровых площадок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9FC799-7C44-42C4-B7E2-13C113584DE4}" type="parTrans" cxnId="{6A55EA41-8A9C-4FB3-AD4A-C63E67AE1080}">
      <dgm:prSet/>
      <dgm:spPr/>
      <dgm:t>
        <a:bodyPr/>
        <a:lstStyle/>
        <a:p>
          <a:endParaRPr lang="ru-RU"/>
        </a:p>
      </dgm:t>
    </dgm:pt>
    <dgm:pt modelId="{065201B4-5ECE-4530-BDCB-6112C10724C6}" type="sibTrans" cxnId="{6A55EA41-8A9C-4FB3-AD4A-C63E67AE1080}">
      <dgm:prSet/>
      <dgm:spPr/>
      <dgm:t>
        <a:bodyPr/>
        <a:lstStyle/>
        <a:p>
          <a:endParaRPr lang="ru-RU"/>
        </a:p>
      </dgm:t>
    </dgm:pt>
    <dgm:pt modelId="{E75512E1-867C-4644-9E68-26B21D48D68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Обустройство мест захоронения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C158161-B9D7-4409-82BD-4A0BA15A1106}" type="parTrans" cxnId="{28E9D858-660C-4E0E-8EC3-6B3349453A83}">
      <dgm:prSet/>
      <dgm:spPr/>
      <dgm:t>
        <a:bodyPr/>
        <a:lstStyle/>
        <a:p>
          <a:endParaRPr lang="ru-RU"/>
        </a:p>
      </dgm:t>
    </dgm:pt>
    <dgm:pt modelId="{FDF0DDC2-584F-4A28-AEFB-7FFF8C37E793}" type="sibTrans" cxnId="{28E9D858-660C-4E0E-8EC3-6B3349453A83}">
      <dgm:prSet/>
      <dgm:spPr/>
      <dgm:t>
        <a:bodyPr/>
        <a:lstStyle/>
        <a:p>
          <a:endParaRPr lang="ru-RU"/>
        </a:p>
      </dgm:t>
    </dgm:pt>
    <dgm:pt modelId="{5CB0BBCB-3D08-4B74-BFC9-D9C40D780CD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Устройство спортивных площадок и стадионов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6F86FDD-C5A6-454F-8FC5-C9BB524847CA}" type="parTrans" cxnId="{44F54C24-5DD2-4EBC-8184-A6C157E72B4D}">
      <dgm:prSet/>
      <dgm:spPr/>
      <dgm:t>
        <a:bodyPr/>
        <a:lstStyle/>
        <a:p>
          <a:endParaRPr lang="ru-RU"/>
        </a:p>
      </dgm:t>
    </dgm:pt>
    <dgm:pt modelId="{469053AB-875B-4E79-9BE5-3D44B6E163A1}" type="sibTrans" cxnId="{44F54C24-5DD2-4EBC-8184-A6C157E72B4D}">
      <dgm:prSet/>
      <dgm:spPr/>
      <dgm:t>
        <a:bodyPr/>
        <a:lstStyle/>
        <a:p>
          <a:endParaRPr lang="ru-RU"/>
        </a:p>
      </dgm:t>
    </dgm:pt>
    <dgm:pt modelId="{3D424B1D-A565-4D28-863A-732308016296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Обустройство прилегающих территорий к объектам социальной инфраструктуры в сфере молодежной политики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8ED8E81-17A1-4F13-9FAE-B383B4D7D367}" type="parTrans" cxnId="{8E6F63E1-A12D-44E1-B92F-FBB601D71B97}">
      <dgm:prSet/>
      <dgm:spPr/>
      <dgm:t>
        <a:bodyPr/>
        <a:lstStyle/>
        <a:p>
          <a:endParaRPr lang="ru-RU"/>
        </a:p>
      </dgm:t>
    </dgm:pt>
    <dgm:pt modelId="{9D39737E-8B7A-4736-9BE0-CF788AB87079}" type="sibTrans" cxnId="{8E6F63E1-A12D-44E1-B92F-FBB601D71B97}">
      <dgm:prSet/>
      <dgm:spPr/>
      <dgm:t>
        <a:bodyPr/>
        <a:lstStyle/>
        <a:p>
          <a:endParaRPr lang="ru-RU"/>
        </a:p>
      </dgm:t>
    </dgm:pt>
    <dgm:pt modelId="{827AE4B4-38AE-4B2B-BCF6-0A9530B71F89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Обустройство прилегающих территорий к объектам социальной инфраструктуры в сфере физической культуры и спорта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CCBF987-FB28-43AC-943D-9C586918CB26}" type="parTrans" cxnId="{642A5CFA-57AF-4CF6-8995-09D113225C1A}">
      <dgm:prSet/>
      <dgm:spPr/>
      <dgm:t>
        <a:bodyPr/>
        <a:lstStyle/>
        <a:p>
          <a:endParaRPr lang="ru-RU"/>
        </a:p>
      </dgm:t>
    </dgm:pt>
    <dgm:pt modelId="{C8821465-0984-43C5-A45C-89E8A3CFAA4D}" type="sibTrans" cxnId="{642A5CFA-57AF-4CF6-8995-09D113225C1A}">
      <dgm:prSet/>
      <dgm:spPr/>
      <dgm:t>
        <a:bodyPr/>
        <a:lstStyle/>
        <a:p>
          <a:endParaRPr lang="ru-RU"/>
        </a:p>
      </dgm:t>
    </dgm:pt>
    <dgm:pt modelId="{F5413308-B71D-4BB3-A9E7-3FC437F5FDFA}" type="pres">
      <dgm:prSet presAssocID="{6E3255F9-C2D8-497A-A47E-2FD0FCD870A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33D097-5323-4F35-98BB-A114DC6B051B}" type="pres">
      <dgm:prSet presAssocID="{F294CC62-4C91-463C-9208-06AE323855F6}" presName="composite" presStyleCnt="0"/>
      <dgm:spPr/>
    </dgm:pt>
    <dgm:pt modelId="{8C3865ED-D2A8-460B-8654-55BFFC4725B0}" type="pres">
      <dgm:prSet presAssocID="{F294CC62-4C91-463C-9208-06AE323855F6}" presName="imgShp" presStyleLbl="fgImgPlace1" presStyleIdx="0" presStyleCnt="6" custScaleX="317394" custScaleY="290806" custLinFactNeighborX="-32008" custLinFactNeighborY="-1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588DC7-8463-4D23-9CE8-E7A6A634BDE4}" type="pres">
      <dgm:prSet presAssocID="{F294CC62-4C91-463C-9208-06AE323855F6}" presName="txShp" presStyleLbl="node1" presStyleIdx="0" presStyleCnt="6" custScaleY="154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86EA9-7819-413A-A90C-9327C23C03A4}" type="pres">
      <dgm:prSet presAssocID="{5CC7283E-D559-4387-ABD2-0BF2B1B9DAB1}" presName="spacing" presStyleCnt="0"/>
      <dgm:spPr/>
    </dgm:pt>
    <dgm:pt modelId="{7F99A747-1291-4283-85A2-F159AAA9357A}" type="pres">
      <dgm:prSet presAssocID="{A13AC8F5-51C3-4342-8E05-CEEE1D1AF088}" presName="composite" presStyleCnt="0"/>
      <dgm:spPr/>
    </dgm:pt>
    <dgm:pt modelId="{B4D1F609-039D-4695-B5CD-B7EA9A3B07C8}" type="pres">
      <dgm:prSet presAssocID="{A13AC8F5-51C3-4342-8E05-CEEE1D1AF088}" presName="imgShp" presStyleLbl="fgImgPlace1" presStyleIdx="1" presStyleCnt="6" custScaleX="314381" custScaleY="264899" custLinFactNeighborX="-26068" custLinFactNeighborY="-258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5F961DB-4683-4D89-8D61-5919834B1424}" type="pres">
      <dgm:prSet presAssocID="{A13AC8F5-51C3-4342-8E05-CEEE1D1AF088}" presName="txShp" presStyleLbl="node1" presStyleIdx="1" presStyleCnt="6" custScaleY="188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B95D9-F4CF-41F1-A8E6-71AC94F4CCEC}" type="pres">
      <dgm:prSet presAssocID="{065201B4-5ECE-4530-BDCB-6112C10724C6}" presName="spacing" presStyleCnt="0"/>
      <dgm:spPr/>
    </dgm:pt>
    <dgm:pt modelId="{A075AE36-8320-4C1C-9D5B-F9A1351457B0}" type="pres">
      <dgm:prSet presAssocID="{E75512E1-867C-4644-9E68-26B21D48D68E}" presName="composite" presStyleCnt="0"/>
      <dgm:spPr/>
    </dgm:pt>
    <dgm:pt modelId="{1AF5D897-DAD6-4038-9353-756AD4206C8D}" type="pres">
      <dgm:prSet presAssocID="{E75512E1-867C-4644-9E68-26B21D48D68E}" presName="imgShp" presStyleLbl="fgImgPlace1" presStyleIdx="2" presStyleCnt="6" custScaleX="296760" custScaleY="294863" custLinFactNeighborX="-37144" custLinFactNeighborY="1553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EEF5009-39DE-4A41-B4D1-87A8BCDCFD06}" type="pres">
      <dgm:prSet presAssocID="{E75512E1-867C-4644-9E68-26B21D48D68E}" presName="txShp" presStyleLbl="node1" presStyleIdx="2" presStyleCnt="6" custScaleY="180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6CC56-73FE-4024-B396-9AE3FC4C1355}" type="pres">
      <dgm:prSet presAssocID="{FDF0DDC2-584F-4A28-AEFB-7FFF8C37E793}" presName="spacing" presStyleCnt="0"/>
      <dgm:spPr/>
    </dgm:pt>
    <dgm:pt modelId="{EF836951-1314-4993-A724-49A7FD3C0BF9}" type="pres">
      <dgm:prSet presAssocID="{5CB0BBCB-3D08-4B74-BFC9-D9C40D780CD5}" presName="composite" presStyleCnt="0"/>
      <dgm:spPr/>
    </dgm:pt>
    <dgm:pt modelId="{A427DE3E-6DE8-43B5-AA51-65978CB22288}" type="pres">
      <dgm:prSet presAssocID="{5CB0BBCB-3D08-4B74-BFC9-D9C40D780CD5}" presName="imgShp" presStyleLbl="fgImgPlace1" presStyleIdx="3" presStyleCnt="6" custScaleX="306602" custScaleY="292896" custLinFactNeighborX="-18400" custLinFactNeighborY="-382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F33C3B5-D185-4106-B4BF-ADE3458DB6C4}" type="pres">
      <dgm:prSet presAssocID="{5CB0BBCB-3D08-4B74-BFC9-D9C40D780CD5}" presName="txShp" presStyleLbl="node1" presStyleIdx="3" presStyleCnt="6" custScaleY="184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A9ECF-430C-4DF1-9A46-2784538B5CA4}" type="pres">
      <dgm:prSet presAssocID="{469053AB-875B-4E79-9BE5-3D44B6E163A1}" presName="spacing" presStyleCnt="0"/>
      <dgm:spPr/>
    </dgm:pt>
    <dgm:pt modelId="{65246300-8A3C-4B68-BFF5-8B4D6C2E4E64}" type="pres">
      <dgm:prSet presAssocID="{3D424B1D-A565-4D28-863A-732308016296}" presName="composite" presStyleCnt="0"/>
      <dgm:spPr/>
    </dgm:pt>
    <dgm:pt modelId="{8C49EA6B-BBE3-4A81-A462-3B7D62385626}" type="pres">
      <dgm:prSet presAssocID="{3D424B1D-A565-4D28-863A-732308016296}" presName="imgShp" presStyleLbl="fgImgPlace1" presStyleIdx="4" presStyleCnt="6" custScaleX="324131" custScaleY="286777" custLinFactNeighborX="-20878" custLinFactNeighborY="-8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9C33FB9-CBB6-4A1D-942B-2CCF04FCEC56}" type="pres">
      <dgm:prSet presAssocID="{3D424B1D-A565-4D28-863A-732308016296}" presName="txShp" presStyleLbl="node1" presStyleIdx="4" presStyleCnt="6" custScaleY="268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7B4D2-CDBD-4780-94BE-DAE4517E101C}" type="pres">
      <dgm:prSet presAssocID="{9D39737E-8B7A-4736-9BE0-CF788AB87079}" presName="spacing" presStyleCnt="0"/>
      <dgm:spPr/>
    </dgm:pt>
    <dgm:pt modelId="{17919059-3077-451A-B558-02D340CE6653}" type="pres">
      <dgm:prSet presAssocID="{827AE4B4-38AE-4B2B-BCF6-0A9530B71F89}" presName="composite" presStyleCnt="0"/>
      <dgm:spPr/>
    </dgm:pt>
    <dgm:pt modelId="{1A28278A-6164-4F86-A3A5-8FC29121F2AD}" type="pres">
      <dgm:prSet presAssocID="{827AE4B4-38AE-4B2B-BCF6-0A9530B71F89}" presName="imgShp" presStyleLbl="fgImgPlace1" presStyleIdx="5" presStyleCnt="6" custScaleX="322592" custScaleY="313924" custLinFactNeighborX="-18933" custLinFactNeighborY="147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C74B6233-FC83-4100-B223-333DB151AB99}" type="pres">
      <dgm:prSet presAssocID="{827AE4B4-38AE-4B2B-BCF6-0A9530B71F89}" presName="txShp" presStyleLbl="node1" presStyleIdx="5" presStyleCnt="6" custScaleY="306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A5CFA-57AF-4CF6-8995-09D113225C1A}" srcId="{6E3255F9-C2D8-497A-A47E-2FD0FCD870AD}" destId="{827AE4B4-38AE-4B2B-BCF6-0A9530B71F89}" srcOrd="5" destOrd="0" parTransId="{9CCBF987-FB28-43AC-943D-9C586918CB26}" sibTransId="{C8821465-0984-43C5-A45C-89E8A3CFAA4D}"/>
    <dgm:cxn modelId="{61242AD2-2F4A-4C43-8783-1785BF777BCF}" type="presOf" srcId="{A13AC8F5-51C3-4342-8E05-CEEE1D1AF088}" destId="{E5F961DB-4683-4D89-8D61-5919834B1424}" srcOrd="0" destOrd="0" presId="urn:microsoft.com/office/officeart/2005/8/layout/vList3"/>
    <dgm:cxn modelId="{2A74FD07-576B-49FA-893F-39838C180B8C}" type="presOf" srcId="{3D424B1D-A565-4D28-863A-732308016296}" destId="{59C33FB9-CBB6-4A1D-942B-2CCF04FCEC56}" srcOrd="0" destOrd="0" presId="urn:microsoft.com/office/officeart/2005/8/layout/vList3"/>
    <dgm:cxn modelId="{6A55EA41-8A9C-4FB3-AD4A-C63E67AE1080}" srcId="{6E3255F9-C2D8-497A-A47E-2FD0FCD870AD}" destId="{A13AC8F5-51C3-4342-8E05-CEEE1D1AF088}" srcOrd="1" destOrd="0" parTransId="{079FC799-7C44-42C4-B7E2-13C113584DE4}" sibTransId="{065201B4-5ECE-4530-BDCB-6112C10724C6}"/>
    <dgm:cxn modelId="{55288E05-3096-4CCD-86FE-090D15E43C28}" srcId="{6E3255F9-C2D8-497A-A47E-2FD0FCD870AD}" destId="{F294CC62-4C91-463C-9208-06AE323855F6}" srcOrd="0" destOrd="0" parTransId="{FCD3BBF7-D060-433C-B6CA-92158F987DFB}" sibTransId="{5CC7283E-D559-4387-ABD2-0BF2B1B9DAB1}"/>
    <dgm:cxn modelId="{B8BF7C93-8C64-4F3B-8703-E04406EE0E9E}" type="presOf" srcId="{6E3255F9-C2D8-497A-A47E-2FD0FCD870AD}" destId="{F5413308-B71D-4BB3-A9E7-3FC437F5FDFA}" srcOrd="0" destOrd="0" presId="urn:microsoft.com/office/officeart/2005/8/layout/vList3"/>
    <dgm:cxn modelId="{44F54C24-5DD2-4EBC-8184-A6C157E72B4D}" srcId="{6E3255F9-C2D8-497A-A47E-2FD0FCD870AD}" destId="{5CB0BBCB-3D08-4B74-BFC9-D9C40D780CD5}" srcOrd="3" destOrd="0" parTransId="{D6F86FDD-C5A6-454F-8FC5-C9BB524847CA}" sibTransId="{469053AB-875B-4E79-9BE5-3D44B6E163A1}"/>
    <dgm:cxn modelId="{B69E732C-D5FF-4065-BAB8-1775FDF972E2}" type="presOf" srcId="{E75512E1-867C-4644-9E68-26B21D48D68E}" destId="{AEEF5009-39DE-4A41-B4D1-87A8BCDCFD06}" srcOrd="0" destOrd="0" presId="urn:microsoft.com/office/officeart/2005/8/layout/vList3"/>
    <dgm:cxn modelId="{9B4EF1A8-BFC3-48AE-A98E-41A153C09BBF}" type="presOf" srcId="{5CB0BBCB-3D08-4B74-BFC9-D9C40D780CD5}" destId="{5F33C3B5-D185-4106-B4BF-ADE3458DB6C4}" srcOrd="0" destOrd="0" presId="urn:microsoft.com/office/officeart/2005/8/layout/vList3"/>
    <dgm:cxn modelId="{28E9D858-660C-4E0E-8EC3-6B3349453A83}" srcId="{6E3255F9-C2D8-497A-A47E-2FD0FCD870AD}" destId="{E75512E1-867C-4644-9E68-26B21D48D68E}" srcOrd="2" destOrd="0" parTransId="{BC158161-B9D7-4409-82BD-4A0BA15A1106}" sibTransId="{FDF0DDC2-584F-4A28-AEFB-7FFF8C37E793}"/>
    <dgm:cxn modelId="{8E6F63E1-A12D-44E1-B92F-FBB601D71B97}" srcId="{6E3255F9-C2D8-497A-A47E-2FD0FCD870AD}" destId="{3D424B1D-A565-4D28-863A-732308016296}" srcOrd="4" destOrd="0" parTransId="{18ED8E81-17A1-4F13-9FAE-B383B4D7D367}" sibTransId="{9D39737E-8B7A-4736-9BE0-CF788AB87079}"/>
    <dgm:cxn modelId="{81287BF4-DDE4-48D6-AB5C-ADCD0010B639}" type="presOf" srcId="{827AE4B4-38AE-4B2B-BCF6-0A9530B71F89}" destId="{C74B6233-FC83-4100-B223-333DB151AB99}" srcOrd="0" destOrd="0" presId="urn:microsoft.com/office/officeart/2005/8/layout/vList3"/>
    <dgm:cxn modelId="{7ED8CB8B-C003-43F4-BD3D-F9FC7DB01A85}" type="presOf" srcId="{F294CC62-4C91-463C-9208-06AE323855F6}" destId="{D1588DC7-8463-4D23-9CE8-E7A6A634BDE4}" srcOrd="0" destOrd="0" presId="urn:microsoft.com/office/officeart/2005/8/layout/vList3"/>
    <dgm:cxn modelId="{BBD73242-CCD9-4324-AD79-A15AEEDF0573}" type="presParOf" srcId="{F5413308-B71D-4BB3-A9E7-3FC437F5FDFA}" destId="{E033D097-5323-4F35-98BB-A114DC6B051B}" srcOrd="0" destOrd="0" presId="urn:microsoft.com/office/officeart/2005/8/layout/vList3"/>
    <dgm:cxn modelId="{0297ED75-F8CF-4AA0-A0DA-0DB204F6AD23}" type="presParOf" srcId="{E033D097-5323-4F35-98BB-A114DC6B051B}" destId="{8C3865ED-D2A8-460B-8654-55BFFC4725B0}" srcOrd="0" destOrd="0" presId="urn:microsoft.com/office/officeart/2005/8/layout/vList3"/>
    <dgm:cxn modelId="{D017DA6A-0F30-494D-A048-29077612962E}" type="presParOf" srcId="{E033D097-5323-4F35-98BB-A114DC6B051B}" destId="{D1588DC7-8463-4D23-9CE8-E7A6A634BDE4}" srcOrd="1" destOrd="0" presId="urn:microsoft.com/office/officeart/2005/8/layout/vList3"/>
    <dgm:cxn modelId="{0163E477-0385-4AA9-9969-DAC32615E676}" type="presParOf" srcId="{F5413308-B71D-4BB3-A9E7-3FC437F5FDFA}" destId="{75E86EA9-7819-413A-A90C-9327C23C03A4}" srcOrd="1" destOrd="0" presId="urn:microsoft.com/office/officeart/2005/8/layout/vList3"/>
    <dgm:cxn modelId="{9D45F57B-C5E5-4253-B6D7-7CDDA910A9CD}" type="presParOf" srcId="{F5413308-B71D-4BB3-A9E7-3FC437F5FDFA}" destId="{7F99A747-1291-4283-85A2-F159AAA9357A}" srcOrd="2" destOrd="0" presId="urn:microsoft.com/office/officeart/2005/8/layout/vList3"/>
    <dgm:cxn modelId="{84716FDC-88E7-4CAC-8596-77515CFE1FCE}" type="presParOf" srcId="{7F99A747-1291-4283-85A2-F159AAA9357A}" destId="{B4D1F609-039D-4695-B5CD-B7EA9A3B07C8}" srcOrd="0" destOrd="0" presId="urn:microsoft.com/office/officeart/2005/8/layout/vList3"/>
    <dgm:cxn modelId="{7F430167-3553-4112-8F3E-D39D06F408F3}" type="presParOf" srcId="{7F99A747-1291-4283-85A2-F159AAA9357A}" destId="{E5F961DB-4683-4D89-8D61-5919834B1424}" srcOrd="1" destOrd="0" presId="urn:microsoft.com/office/officeart/2005/8/layout/vList3"/>
    <dgm:cxn modelId="{20DD1ED8-5ABF-4146-9062-9E408B076E87}" type="presParOf" srcId="{F5413308-B71D-4BB3-A9E7-3FC437F5FDFA}" destId="{EFFB95D9-F4CF-41F1-A8E6-71AC94F4CCEC}" srcOrd="3" destOrd="0" presId="urn:microsoft.com/office/officeart/2005/8/layout/vList3"/>
    <dgm:cxn modelId="{A44CAB36-1A7F-426C-9990-C606F0EB9877}" type="presParOf" srcId="{F5413308-B71D-4BB3-A9E7-3FC437F5FDFA}" destId="{A075AE36-8320-4C1C-9D5B-F9A1351457B0}" srcOrd="4" destOrd="0" presId="urn:microsoft.com/office/officeart/2005/8/layout/vList3"/>
    <dgm:cxn modelId="{9DA0CA97-9093-4606-87A6-BFEE0272E1D5}" type="presParOf" srcId="{A075AE36-8320-4C1C-9D5B-F9A1351457B0}" destId="{1AF5D897-DAD6-4038-9353-756AD4206C8D}" srcOrd="0" destOrd="0" presId="urn:microsoft.com/office/officeart/2005/8/layout/vList3"/>
    <dgm:cxn modelId="{6709C00C-8ABD-4C8D-8EC4-31F850A56D31}" type="presParOf" srcId="{A075AE36-8320-4C1C-9D5B-F9A1351457B0}" destId="{AEEF5009-39DE-4A41-B4D1-87A8BCDCFD06}" srcOrd="1" destOrd="0" presId="urn:microsoft.com/office/officeart/2005/8/layout/vList3"/>
    <dgm:cxn modelId="{398F6992-71A1-4F07-8986-FC36335875CE}" type="presParOf" srcId="{F5413308-B71D-4BB3-A9E7-3FC437F5FDFA}" destId="{5E86CC56-73FE-4024-B396-9AE3FC4C1355}" srcOrd="5" destOrd="0" presId="urn:microsoft.com/office/officeart/2005/8/layout/vList3"/>
    <dgm:cxn modelId="{214464AB-0BAF-4C19-B2ED-044E2D4774D4}" type="presParOf" srcId="{F5413308-B71D-4BB3-A9E7-3FC437F5FDFA}" destId="{EF836951-1314-4993-A724-49A7FD3C0BF9}" srcOrd="6" destOrd="0" presId="urn:microsoft.com/office/officeart/2005/8/layout/vList3"/>
    <dgm:cxn modelId="{3C291196-B65B-4DE3-9C20-F9AC26F3FD34}" type="presParOf" srcId="{EF836951-1314-4993-A724-49A7FD3C0BF9}" destId="{A427DE3E-6DE8-43B5-AA51-65978CB22288}" srcOrd="0" destOrd="0" presId="urn:microsoft.com/office/officeart/2005/8/layout/vList3"/>
    <dgm:cxn modelId="{C55F9DAB-4BFD-4998-9247-2ABC91A6C5D7}" type="presParOf" srcId="{EF836951-1314-4993-A724-49A7FD3C0BF9}" destId="{5F33C3B5-D185-4106-B4BF-ADE3458DB6C4}" srcOrd="1" destOrd="0" presId="urn:microsoft.com/office/officeart/2005/8/layout/vList3"/>
    <dgm:cxn modelId="{016F4C85-8A67-4EA9-8068-1C1A71F73B98}" type="presParOf" srcId="{F5413308-B71D-4BB3-A9E7-3FC437F5FDFA}" destId="{F8FA9ECF-430C-4DF1-9A46-2784538B5CA4}" srcOrd="7" destOrd="0" presId="urn:microsoft.com/office/officeart/2005/8/layout/vList3"/>
    <dgm:cxn modelId="{C688ED00-F841-43F8-B0E9-64BEA1F0671E}" type="presParOf" srcId="{F5413308-B71D-4BB3-A9E7-3FC437F5FDFA}" destId="{65246300-8A3C-4B68-BFF5-8B4D6C2E4E64}" srcOrd="8" destOrd="0" presId="urn:microsoft.com/office/officeart/2005/8/layout/vList3"/>
    <dgm:cxn modelId="{E90FACE9-0D82-4D23-8939-51D321DF292D}" type="presParOf" srcId="{65246300-8A3C-4B68-BFF5-8B4D6C2E4E64}" destId="{8C49EA6B-BBE3-4A81-A462-3B7D62385626}" srcOrd="0" destOrd="0" presId="urn:microsoft.com/office/officeart/2005/8/layout/vList3"/>
    <dgm:cxn modelId="{912045C0-3448-4E59-AE39-7FCB92E68B73}" type="presParOf" srcId="{65246300-8A3C-4B68-BFF5-8B4D6C2E4E64}" destId="{59C33FB9-CBB6-4A1D-942B-2CCF04FCEC56}" srcOrd="1" destOrd="0" presId="urn:microsoft.com/office/officeart/2005/8/layout/vList3"/>
    <dgm:cxn modelId="{0CBF9637-420B-4C95-BB3B-C6DD973F5D12}" type="presParOf" srcId="{F5413308-B71D-4BB3-A9E7-3FC437F5FDFA}" destId="{9327B4D2-CDBD-4780-94BE-DAE4517E101C}" srcOrd="9" destOrd="0" presId="urn:microsoft.com/office/officeart/2005/8/layout/vList3"/>
    <dgm:cxn modelId="{2435EC76-AA7C-4FC9-B875-3E3C07572605}" type="presParOf" srcId="{F5413308-B71D-4BB3-A9E7-3FC437F5FDFA}" destId="{17919059-3077-451A-B558-02D340CE6653}" srcOrd="10" destOrd="0" presId="urn:microsoft.com/office/officeart/2005/8/layout/vList3"/>
    <dgm:cxn modelId="{A03DC0DB-2327-4B1E-8729-6920C55E66BA}" type="presParOf" srcId="{17919059-3077-451A-B558-02D340CE6653}" destId="{1A28278A-6164-4F86-A3A5-8FC29121F2AD}" srcOrd="0" destOrd="0" presId="urn:microsoft.com/office/officeart/2005/8/layout/vList3"/>
    <dgm:cxn modelId="{2B0BFD71-BE3E-43AB-9F86-15C55AC21C83}" type="presParOf" srcId="{17919059-3077-451A-B558-02D340CE6653}" destId="{C74B6233-FC83-4100-B223-333DB151AB99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EFD517-A9FF-4E4D-9A3A-209E721C3CF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4806876-C13E-4A97-A185-A544E0764AB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Организация уличного освещения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13894DD-AD27-4008-BD02-104D3BF4362E}" type="parTrans" cxnId="{DCBA0891-5125-4960-A63A-37E84B0C2D4E}">
      <dgm:prSet/>
      <dgm:spPr/>
      <dgm:t>
        <a:bodyPr/>
        <a:lstStyle/>
        <a:p>
          <a:endParaRPr lang="ru-RU"/>
        </a:p>
      </dgm:t>
    </dgm:pt>
    <dgm:pt modelId="{7D9563ED-C70C-4720-86F8-423B1859B5C3}" type="sibTrans" cxnId="{DCBA0891-5125-4960-A63A-37E84B0C2D4E}">
      <dgm:prSet/>
      <dgm:spPr/>
      <dgm:t>
        <a:bodyPr/>
        <a:lstStyle/>
        <a:p>
          <a:endParaRPr lang="ru-RU"/>
        </a:p>
      </dgm:t>
    </dgm:pt>
    <dgm:pt modelId="{7B1F7C3C-C13A-4B7E-90F7-16D439C05F6C}" type="pres">
      <dgm:prSet presAssocID="{6DEFD517-A9FF-4E4D-9A3A-209E721C3CF6}" presName="linearFlow" presStyleCnt="0">
        <dgm:presLayoutVars>
          <dgm:dir/>
          <dgm:resizeHandles val="exact"/>
        </dgm:presLayoutVars>
      </dgm:prSet>
      <dgm:spPr/>
    </dgm:pt>
    <dgm:pt modelId="{99AD0101-52D7-4262-81CD-EAA6B451EFEC}" type="pres">
      <dgm:prSet presAssocID="{54806876-C13E-4A97-A185-A544E0764ABB}" presName="composite" presStyleCnt="0"/>
      <dgm:spPr/>
    </dgm:pt>
    <dgm:pt modelId="{F00D0EEC-9218-44D5-B97E-D646CCECDD24}" type="pres">
      <dgm:prSet presAssocID="{54806876-C13E-4A97-A185-A544E0764ABB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1777E9-0A57-4FCF-B192-5F7B699A3691}" type="pres">
      <dgm:prSet presAssocID="{54806876-C13E-4A97-A185-A544E0764ABB}" presName="txShp" presStyleLbl="node1" presStyleIdx="0" presStyleCnt="1" custLinFactNeighborX="-1324" custLinFactNeighborY="29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B00F30-65D2-4CAE-B051-9B172EE08558}" type="presOf" srcId="{6DEFD517-A9FF-4E4D-9A3A-209E721C3CF6}" destId="{7B1F7C3C-C13A-4B7E-90F7-16D439C05F6C}" srcOrd="0" destOrd="0" presId="urn:microsoft.com/office/officeart/2005/8/layout/vList3"/>
    <dgm:cxn modelId="{CDA1571F-7069-4B8F-BA07-2164068CB0C8}" type="presOf" srcId="{54806876-C13E-4A97-A185-A544E0764ABB}" destId="{C21777E9-0A57-4FCF-B192-5F7B699A3691}" srcOrd="0" destOrd="0" presId="urn:microsoft.com/office/officeart/2005/8/layout/vList3"/>
    <dgm:cxn modelId="{DCBA0891-5125-4960-A63A-37E84B0C2D4E}" srcId="{6DEFD517-A9FF-4E4D-9A3A-209E721C3CF6}" destId="{54806876-C13E-4A97-A185-A544E0764ABB}" srcOrd="0" destOrd="0" parTransId="{B13894DD-AD27-4008-BD02-104D3BF4362E}" sibTransId="{7D9563ED-C70C-4720-86F8-423B1859B5C3}"/>
    <dgm:cxn modelId="{B9F05F57-1422-464A-89F9-56AF2BB289CA}" type="presParOf" srcId="{7B1F7C3C-C13A-4B7E-90F7-16D439C05F6C}" destId="{99AD0101-52D7-4262-81CD-EAA6B451EFEC}" srcOrd="0" destOrd="0" presId="urn:microsoft.com/office/officeart/2005/8/layout/vList3"/>
    <dgm:cxn modelId="{CD016C8A-0ECF-4B4D-AB60-AD8C29AD5188}" type="presParOf" srcId="{99AD0101-52D7-4262-81CD-EAA6B451EFEC}" destId="{F00D0EEC-9218-44D5-B97E-D646CCECDD24}" srcOrd="0" destOrd="0" presId="urn:microsoft.com/office/officeart/2005/8/layout/vList3"/>
    <dgm:cxn modelId="{FB9CA0DA-EF52-469A-A13F-24DD2838B0F7}" type="presParOf" srcId="{99AD0101-52D7-4262-81CD-EAA6B451EFEC}" destId="{C21777E9-0A57-4FCF-B192-5F7B699A3691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47D527-3E03-4A2E-B9FB-46C246FDAAF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1AA2D5-ACC5-4ECD-9476-433BAC346A22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ПРИНЦИПЫ ИНИЦИАТИВНОГО БЮДЖЕТИРОВАНИЯ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669DC0A-FCCD-4677-9C32-B395E514FAB7}" type="parTrans" cxnId="{02D3050C-B5BE-4A3A-89F8-132A64D4B60B}">
      <dgm:prSet/>
      <dgm:spPr/>
      <dgm:t>
        <a:bodyPr/>
        <a:lstStyle/>
        <a:p>
          <a:endParaRPr lang="ru-RU"/>
        </a:p>
      </dgm:t>
    </dgm:pt>
    <dgm:pt modelId="{729182FA-D73C-47CD-9635-EE2ACD99338F}" type="sibTrans" cxnId="{02D3050C-B5BE-4A3A-89F8-132A64D4B60B}">
      <dgm:prSet/>
      <dgm:spPr/>
      <dgm:t>
        <a:bodyPr/>
        <a:lstStyle/>
        <a:p>
          <a:endParaRPr lang="ru-RU"/>
        </a:p>
      </dgm:t>
    </dgm:pt>
    <dgm:pt modelId="{D268E3CB-7044-4AB0-9F31-830E607D6663}" type="pres">
      <dgm:prSet presAssocID="{3947D527-3E03-4A2E-B9FB-46C246FDAAF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45995B-D44D-4AEF-8C69-4893A68AD1F4}" type="pres">
      <dgm:prSet presAssocID="{1F1AA2D5-ACC5-4ECD-9476-433BAC346A22}" presName="circle1" presStyleLbl="node1" presStyleIdx="0" presStyleCnt="1"/>
      <dgm:spPr/>
      <dgm:t>
        <a:bodyPr/>
        <a:lstStyle/>
        <a:p>
          <a:endParaRPr lang="ru-RU"/>
        </a:p>
      </dgm:t>
    </dgm:pt>
    <dgm:pt modelId="{50787D5A-DA99-43B6-9C89-8B3AF008412B}" type="pres">
      <dgm:prSet presAssocID="{1F1AA2D5-ACC5-4ECD-9476-433BAC346A22}" presName="space" presStyleCnt="0"/>
      <dgm:spPr/>
    </dgm:pt>
    <dgm:pt modelId="{9B58A077-007C-430C-BF6B-ECE1602C6A35}" type="pres">
      <dgm:prSet presAssocID="{1F1AA2D5-ACC5-4ECD-9476-433BAC346A22}" presName="rect1" presStyleLbl="alignAcc1" presStyleIdx="0" presStyleCnt="1" custLinFactNeighborX="787" custLinFactNeighborY="-6667"/>
      <dgm:spPr/>
      <dgm:t>
        <a:bodyPr/>
        <a:lstStyle/>
        <a:p>
          <a:endParaRPr lang="ru-RU"/>
        </a:p>
      </dgm:t>
    </dgm:pt>
    <dgm:pt modelId="{CD12781D-51C2-4E8E-ACDD-52A123B59FF7}" type="pres">
      <dgm:prSet presAssocID="{1F1AA2D5-ACC5-4ECD-9476-433BAC346A2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D3050C-B5BE-4A3A-89F8-132A64D4B60B}" srcId="{3947D527-3E03-4A2E-B9FB-46C246FDAAF1}" destId="{1F1AA2D5-ACC5-4ECD-9476-433BAC346A22}" srcOrd="0" destOrd="0" parTransId="{5669DC0A-FCCD-4677-9C32-B395E514FAB7}" sibTransId="{729182FA-D73C-47CD-9635-EE2ACD99338F}"/>
    <dgm:cxn modelId="{112BAB7D-AD71-4F90-85E6-1AAE0E1DAC5E}" type="presOf" srcId="{1F1AA2D5-ACC5-4ECD-9476-433BAC346A22}" destId="{CD12781D-51C2-4E8E-ACDD-52A123B59FF7}" srcOrd="1" destOrd="0" presId="urn:microsoft.com/office/officeart/2005/8/layout/target3"/>
    <dgm:cxn modelId="{363BAACF-1AA9-4D36-8F97-D9B145C8F243}" type="presOf" srcId="{1F1AA2D5-ACC5-4ECD-9476-433BAC346A22}" destId="{9B58A077-007C-430C-BF6B-ECE1602C6A35}" srcOrd="0" destOrd="0" presId="urn:microsoft.com/office/officeart/2005/8/layout/target3"/>
    <dgm:cxn modelId="{CF48C8C6-9F93-439F-AAEB-5C3F638F577A}" type="presOf" srcId="{3947D527-3E03-4A2E-B9FB-46C246FDAAF1}" destId="{D268E3CB-7044-4AB0-9F31-830E607D6663}" srcOrd="0" destOrd="0" presId="urn:microsoft.com/office/officeart/2005/8/layout/target3"/>
    <dgm:cxn modelId="{DEE601EC-E1BC-454A-BB14-F85B03ED2CF7}" type="presParOf" srcId="{D268E3CB-7044-4AB0-9F31-830E607D6663}" destId="{6045995B-D44D-4AEF-8C69-4893A68AD1F4}" srcOrd="0" destOrd="0" presId="urn:microsoft.com/office/officeart/2005/8/layout/target3"/>
    <dgm:cxn modelId="{2EB881BD-17EE-4B67-A1F8-5E95549E567D}" type="presParOf" srcId="{D268E3CB-7044-4AB0-9F31-830E607D6663}" destId="{50787D5A-DA99-43B6-9C89-8B3AF008412B}" srcOrd="1" destOrd="0" presId="urn:microsoft.com/office/officeart/2005/8/layout/target3"/>
    <dgm:cxn modelId="{6EDB30EB-20C4-4D82-933B-109891C0D75A}" type="presParOf" srcId="{D268E3CB-7044-4AB0-9F31-830E607D6663}" destId="{9B58A077-007C-430C-BF6B-ECE1602C6A35}" srcOrd="2" destOrd="0" presId="urn:microsoft.com/office/officeart/2005/8/layout/target3"/>
    <dgm:cxn modelId="{4CFDBD09-DCB9-4293-812F-AE5F00841E4F}" type="presParOf" srcId="{D268E3CB-7044-4AB0-9F31-830E607D6663}" destId="{CD12781D-51C2-4E8E-ACDD-52A123B59FF7}" srcOrd="3" destOrd="0" presId="urn:microsoft.com/office/officeart/2005/8/layout/targe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B860BE-0970-4EB1-BBDB-AA3C252C65AA}" type="doc">
      <dgm:prSet loTypeId="urn:microsoft.com/office/officeart/2005/8/layout/vList5" loCatId="list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ru-RU"/>
        </a:p>
      </dgm:t>
    </dgm:pt>
    <dgm:pt modelId="{08811FF0-E472-4D0C-A72B-BF51A665E3E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Бюджетный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кодекс РФ</a:t>
          </a:r>
          <a:endParaRPr lang="ru-RU" dirty="0"/>
        </a:p>
      </dgm:t>
    </dgm:pt>
    <dgm:pt modelId="{0286DE3E-5F6F-4BAE-87BC-A4F472E269FB}" type="parTrans" cxnId="{B9CA0C78-5C4A-46B8-BE55-DBB14B65628C}">
      <dgm:prSet/>
      <dgm:spPr/>
      <dgm:t>
        <a:bodyPr/>
        <a:lstStyle/>
        <a:p>
          <a:endParaRPr lang="ru-RU"/>
        </a:p>
      </dgm:t>
    </dgm:pt>
    <dgm:pt modelId="{7BD5F471-6620-4C1D-82A0-D736661E4B3A}" type="sibTrans" cxnId="{B9CA0C78-5C4A-46B8-BE55-DBB14B65628C}">
      <dgm:prSet/>
      <dgm:spPr/>
      <dgm:t>
        <a:bodyPr/>
        <a:lstStyle/>
        <a:p>
          <a:endParaRPr lang="ru-RU"/>
        </a:p>
      </dgm:t>
    </dgm:pt>
    <dgm:pt modelId="{553A8E83-9CDA-41DE-9374-37CE5FB032D3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ст.165 Министерства финансов Российской Федерации осуществляет методическое обеспечение планирования и исполнения расходов бюджетов субъектов РФ(местных бюджетов)в целях реализации инициативных проектов</a:t>
          </a:r>
          <a:endParaRPr lang="ru-RU" sz="1200" dirty="0"/>
        </a:p>
      </dgm:t>
    </dgm:pt>
    <dgm:pt modelId="{B4B040C3-161C-4A43-99A0-3DC16124A885}" type="parTrans" cxnId="{84FFF6E1-E919-4FD2-9D6E-00B6E78BA120}">
      <dgm:prSet/>
      <dgm:spPr/>
      <dgm:t>
        <a:bodyPr/>
        <a:lstStyle/>
        <a:p>
          <a:endParaRPr lang="ru-RU"/>
        </a:p>
      </dgm:t>
    </dgm:pt>
    <dgm:pt modelId="{0652F53A-3E7E-4616-B082-A84C15D277DB}" type="sibTrans" cxnId="{84FFF6E1-E919-4FD2-9D6E-00B6E78BA120}">
      <dgm:prSet/>
      <dgm:spPr/>
      <dgm:t>
        <a:bodyPr/>
        <a:lstStyle/>
        <a:p>
          <a:endParaRPr lang="ru-RU"/>
        </a:p>
      </dgm:t>
    </dgm:pt>
    <dgm:pt modelId="{B210CE1D-5F50-4247-AFDB-69E3032F4B8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Федеральный закон от 06.10.2003г №131-ФЗ «Об общих принципах организации местного самоуправления в РФ»</a:t>
          </a:r>
          <a:endParaRPr lang="ru-RU" dirty="0"/>
        </a:p>
      </dgm:t>
    </dgm:pt>
    <dgm:pt modelId="{802339A1-A3D7-4C6B-8B32-B5D3922199BE}" type="parTrans" cxnId="{8623F05A-8753-47EF-9BDF-9C605BE40C71}">
      <dgm:prSet/>
      <dgm:spPr/>
      <dgm:t>
        <a:bodyPr/>
        <a:lstStyle/>
        <a:p>
          <a:endParaRPr lang="ru-RU"/>
        </a:p>
      </dgm:t>
    </dgm:pt>
    <dgm:pt modelId="{D5A7E45D-815F-4981-AE89-9FC23C84CDA1}" type="sibTrans" cxnId="{8623F05A-8753-47EF-9BDF-9C605BE40C71}">
      <dgm:prSet/>
      <dgm:spPr/>
      <dgm:t>
        <a:bodyPr/>
        <a:lstStyle/>
        <a:p>
          <a:endParaRPr lang="ru-RU"/>
        </a:p>
      </dgm:t>
    </dgm:pt>
    <dgm:pt modelId="{ECF4FB9D-F056-4206-B7E2-BDAEB61F6A3C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ст. 26.1 определяет порядок вовлечения граждан в бюджетный процесс, муниципальное  регулирования участия населения в определении и выборе финансируемых за счет средств соответствующих бюджетов проектов, а также последующий контроль населением реализации отобранных проектов;</a:t>
          </a:r>
          <a:endParaRPr lang="ru-RU" sz="1200" dirty="0"/>
        </a:p>
      </dgm:t>
    </dgm:pt>
    <dgm:pt modelId="{1F8415D9-1DD4-4ED4-A8E0-3A856802C87C}" type="parTrans" cxnId="{E9016707-261C-4813-9C02-51856DEFFDB4}">
      <dgm:prSet/>
      <dgm:spPr/>
      <dgm:t>
        <a:bodyPr/>
        <a:lstStyle/>
        <a:p>
          <a:endParaRPr lang="ru-RU"/>
        </a:p>
      </dgm:t>
    </dgm:pt>
    <dgm:pt modelId="{5940E61B-3E89-4EF1-AA62-1E64EA68738B}" type="sibTrans" cxnId="{E9016707-261C-4813-9C02-51856DEFFDB4}">
      <dgm:prSet/>
      <dgm:spPr/>
      <dgm:t>
        <a:bodyPr/>
        <a:lstStyle/>
        <a:p>
          <a:endParaRPr lang="ru-RU"/>
        </a:p>
      </dgm:t>
    </dgm:pt>
    <dgm:pt modelId="{619A7303-C9FA-45CF-A189-CE9A718394E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Постановление Правительства Омской области от 07.04.2021г №133-п «О конкурсном отборе  инициативных проектов на территории Омской области»</a:t>
          </a:r>
          <a:endParaRPr lang="ru-RU" sz="1400" dirty="0"/>
        </a:p>
      </dgm:t>
    </dgm:pt>
    <dgm:pt modelId="{73DE1455-C82F-497C-ADE8-433AAB771C19}" type="parTrans" cxnId="{05C485D4-F3CB-4917-9CD8-B76860F293E4}">
      <dgm:prSet/>
      <dgm:spPr/>
      <dgm:t>
        <a:bodyPr/>
        <a:lstStyle/>
        <a:p>
          <a:endParaRPr lang="ru-RU"/>
        </a:p>
      </dgm:t>
    </dgm:pt>
    <dgm:pt modelId="{320B267B-4699-4CC1-A821-636A1ACE5FF7}" type="sibTrans" cxnId="{05C485D4-F3CB-4917-9CD8-B76860F293E4}">
      <dgm:prSet/>
      <dgm:spPr/>
      <dgm:t>
        <a:bodyPr/>
        <a:lstStyle/>
        <a:p>
          <a:endParaRPr lang="ru-RU"/>
        </a:p>
      </dgm:t>
    </dgm:pt>
    <dgm:pt modelId="{D362AD32-2793-4F7C-9731-E31951DDC0C9}">
      <dgm:prSet phldrT="[Текст]"/>
      <dgm:spPr/>
      <dgm:t>
        <a:bodyPr/>
        <a:lstStyle/>
        <a:p>
          <a:endParaRPr lang="ru-RU" sz="800" dirty="0"/>
        </a:p>
      </dgm:t>
    </dgm:pt>
    <dgm:pt modelId="{1EF23A6E-65CA-4F6B-B320-C16D0ACF8E34}" type="parTrans" cxnId="{6DCBB1A5-CC46-44E0-87BB-11F98C2BC2D2}">
      <dgm:prSet/>
      <dgm:spPr/>
      <dgm:t>
        <a:bodyPr/>
        <a:lstStyle/>
        <a:p>
          <a:endParaRPr lang="ru-RU"/>
        </a:p>
      </dgm:t>
    </dgm:pt>
    <dgm:pt modelId="{45764FFF-246E-4F19-91EF-200D407A2087}" type="sibTrans" cxnId="{6DCBB1A5-CC46-44E0-87BB-11F98C2BC2D2}">
      <dgm:prSet/>
      <dgm:spPr/>
      <dgm:t>
        <a:bodyPr/>
        <a:lstStyle/>
        <a:p>
          <a:endParaRPr lang="ru-RU"/>
        </a:p>
      </dgm:t>
    </dgm:pt>
    <dgm:pt modelId="{26A4FF79-BF25-491A-B0A2-82C10D230BEF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ст.56.1 определяет источник финансового обеспечения реализации инициативных проектов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014BD9C-520F-4CA9-AF23-6B7164907D7F}" type="parTrans" cxnId="{F9692CAC-6489-4F09-9C86-2126B1370E8D}">
      <dgm:prSet/>
      <dgm:spPr/>
      <dgm:t>
        <a:bodyPr/>
        <a:lstStyle/>
        <a:p>
          <a:endParaRPr lang="ru-RU"/>
        </a:p>
      </dgm:t>
    </dgm:pt>
    <dgm:pt modelId="{8CD1E7E8-5BFD-4ED0-ADF0-3C9594EED2FA}" type="sibTrans" cxnId="{F9692CAC-6489-4F09-9C86-2126B1370E8D}">
      <dgm:prSet/>
      <dgm:spPr/>
      <dgm:t>
        <a:bodyPr/>
        <a:lstStyle/>
        <a:p>
          <a:endParaRPr lang="ru-RU"/>
        </a:p>
      </dgm:t>
    </dgm:pt>
    <dgm:pt modelId="{63DA82D0-3AAE-492A-982A-2BFAF3AE0E46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526F91-A1F5-47B1-84BC-A4DC49DB1197}" type="parTrans" cxnId="{8FF46B22-3F72-4C11-ABB6-66CA9B2333FC}">
      <dgm:prSet/>
      <dgm:spPr/>
      <dgm:t>
        <a:bodyPr/>
        <a:lstStyle/>
        <a:p>
          <a:endParaRPr lang="ru-RU"/>
        </a:p>
      </dgm:t>
    </dgm:pt>
    <dgm:pt modelId="{1169E7E8-E756-49B6-BE5A-A74212125551}" type="sibTrans" cxnId="{8FF46B22-3F72-4C11-ABB6-66CA9B2333FC}">
      <dgm:prSet/>
      <dgm:spPr/>
      <dgm:t>
        <a:bodyPr/>
        <a:lstStyle/>
        <a:p>
          <a:endParaRPr lang="ru-RU"/>
        </a:p>
      </dgm:t>
    </dgm:pt>
    <dgm:pt modelId="{6ADA6434-7BA8-4A11-A1F6-0F582E01181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Решение представительного органа муниципального образования Большереченского муниципального района Омской области:</a:t>
          </a:r>
          <a:endParaRPr lang="ru-RU" sz="1400" dirty="0"/>
        </a:p>
      </dgm:t>
    </dgm:pt>
    <dgm:pt modelId="{ADEF2CF3-A252-4BCB-AE22-6BACC61B41F5}" type="parTrans" cxnId="{31401C5B-E4D8-4008-8452-369963561501}">
      <dgm:prSet/>
      <dgm:spPr/>
      <dgm:t>
        <a:bodyPr/>
        <a:lstStyle/>
        <a:p>
          <a:endParaRPr lang="ru-RU"/>
        </a:p>
      </dgm:t>
    </dgm:pt>
    <dgm:pt modelId="{F7DBA407-98A7-4BD6-9818-EBC229CBBDEA}" type="sibTrans" cxnId="{31401C5B-E4D8-4008-8452-369963561501}">
      <dgm:prSet/>
      <dgm:spPr/>
      <dgm:t>
        <a:bodyPr/>
        <a:lstStyle/>
        <a:p>
          <a:endParaRPr lang="ru-RU"/>
        </a:p>
      </dgm:t>
    </dgm:pt>
    <dgm:pt modelId="{580A467D-30F3-4644-A6FA-FDEDB95533A0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 порядке выдвижения, внесения , обсуждения, рассмотрения инициативных проектов, а также проведения их конкурсного отбора;</a:t>
          </a:r>
        </a:p>
      </dgm:t>
    </dgm:pt>
    <dgm:pt modelId="{E7C07996-314B-4C91-8E6D-8CF183B72960}" type="parTrans" cxnId="{69E1246B-4DA4-4FA7-A6F8-B08FD7EC6526}">
      <dgm:prSet/>
      <dgm:spPr/>
      <dgm:t>
        <a:bodyPr/>
        <a:lstStyle/>
        <a:p>
          <a:endParaRPr lang="ru-RU"/>
        </a:p>
      </dgm:t>
    </dgm:pt>
    <dgm:pt modelId="{A261F1EC-FE9A-4081-A7D4-E04AE4702865}" type="sibTrans" cxnId="{69E1246B-4DA4-4FA7-A6F8-B08FD7EC6526}">
      <dgm:prSet/>
      <dgm:spPr/>
      <dgm:t>
        <a:bodyPr/>
        <a:lstStyle/>
        <a:p>
          <a:endParaRPr lang="ru-RU"/>
        </a:p>
      </dgm:t>
    </dgm:pt>
    <dgm:pt modelId="{F47EE4A1-52AF-4697-8D3D-8F6B695FD688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 порядке формирования  и деятельности  коллегиального органа (конкурсной комиссии)»;</a:t>
          </a:r>
        </a:p>
      </dgm:t>
    </dgm:pt>
    <dgm:pt modelId="{22F2B504-6D20-4287-9ABB-2562B914C371}" type="parTrans" cxnId="{C376F981-578B-439D-B707-45D3F2827760}">
      <dgm:prSet/>
      <dgm:spPr/>
      <dgm:t>
        <a:bodyPr/>
        <a:lstStyle/>
        <a:p>
          <a:endParaRPr lang="ru-RU"/>
        </a:p>
      </dgm:t>
    </dgm:pt>
    <dgm:pt modelId="{054E86DD-E5B2-445D-80AD-84816C73E208}" type="sibTrans" cxnId="{C376F981-578B-439D-B707-45D3F2827760}">
      <dgm:prSet/>
      <dgm:spPr/>
      <dgm:t>
        <a:bodyPr/>
        <a:lstStyle/>
        <a:p>
          <a:endParaRPr lang="ru-RU"/>
        </a:p>
      </dgm:t>
    </dgm:pt>
    <dgm:pt modelId="{02870C34-09C5-4BFB-9B16-343D5D62C147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«Об утверждении Порядка  расчета и возврата сумм инициативных платежей , подлежащих возврату лицам ( в том числе организациям) ,осуществляющих их перечисления в местный бюджет».</a:t>
          </a:r>
        </a:p>
      </dgm:t>
    </dgm:pt>
    <dgm:pt modelId="{6398A5B9-9366-4A84-A8DC-3B2646581B7F}" type="parTrans" cxnId="{0F2A56EB-0390-4A5C-A9FD-6B824BBF9BD2}">
      <dgm:prSet/>
      <dgm:spPr/>
      <dgm:t>
        <a:bodyPr/>
        <a:lstStyle/>
        <a:p>
          <a:endParaRPr lang="ru-RU"/>
        </a:p>
      </dgm:t>
    </dgm:pt>
    <dgm:pt modelId="{BE0E977C-0E71-45B0-B593-D50664B6E266}" type="sibTrans" cxnId="{0F2A56EB-0390-4A5C-A9FD-6B824BBF9BD2}">
      <dgm:prSet/>
      <dgm:spPr/>
      <dgm:t>
        <a:bodyPr/>
        <a:lstStyle/>
        <a:p>
          <a:endParaRPr lang="ru-RU"/>
        </a:p>
      </dgm:t>
    </dgm:pt>
    <dgm:pt modelId="{B62D7C43-2A5E-4734-A460-AAEE2FB677FB}" type="pres">
      <dgm:prSet presAssocID="{E5B860BE-0970-4EB1-BBDB-AA3C252C65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A2571-C333-4103-80A4-897515306305}" type="pres">
      <dgm:prSet presAssocID="{08811FF0-E472-4D0C-A72B-BF51A665E3E5}" presName="linNode" presStyleCnt="0"/>
      <dgm:spPr/>
    </dgm:pt>
    <dgm:pt modelId="{283DBB9D-D061-4312-A9DD-3C3D45E2D5A1}" type="pres">
      <dgm:prSet presAssocID="{08811FF0-E472-4D0C-A72B-BF51A665E3E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553F1-1FC8-4975-8092-D22E6D7173FE}" type="pres">
      <dgm:prSet presAssocID="{08811FF0-E472-4D0C-A72B-BF51A665E3E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C8438-65B4-477A-B0D8-5198E7A0A6DE}" type="pres">
      <dgm:prSet presAssocID="{7BD5F471-6620-4C1D-82A0-D736661E4B3A}" presName="sp" presStyleCnt="0"/>
      <dgm:spPr/>
    </dgm:pt>
    <dgm:pt modelId="{649934BF-E96B-4A09-9D32-3BEE2A324372}" type="pres">
      <dgm:prSet presAssocID="{B210CE1D-5F50-4247-AFDB-69E3032F4B85}" presName="linNode" presStyleCnt="0"/>
      <dgm:spPr/>
    </dgm:pt>
    <dgm:pt modelId="{D78F7652-62B1-4AC5-9663-576A513F04BD}" type="pres">
      <dgm:prSet presAssocID="{B210CE1D-5F50-4247-AFDB-69E3032F4B8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71B59-8312-4FA7-893C-4C7B78798DCA}" type="pres">
      <dgm:prSet presAssocID="{B210CE1D-5F50-4247-AFDB-69E3032F4B85}" presName="descendantText" presStyleLbl="alignAccFollowNode1" presStyleIdx="1" presStyleCnt="3" custScaleY="147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74F1B-AFDE-435E-87B1-8079B610353C}" type="pres">
      <dgm:prSet presAssocID="{D5A7E45D-815F-4981-AE89-9FC23C84CDA1}" presName="sp" presStyleCnt="0"/>
      <dgm:spPr/>
    </dgm:pt>
    <dgm:pt modelId="{671B35F8-18F6-45AD-BFC9-B7E37A2D6234}" type="pres">
      <dgm:prSet presAssocID="{619A7303-C9FA-45CF-A189-CE9A718394E1}" presName="linNode" presStyleCnt="0"/>
      <dgm:spPr/>
    </dgm:pt>
    <dgm:pt modelId="{E7B62BF6-269B-471B-A2C5-A5F9122F61D5}" type="pres">
      <dgm:prSet presAssocID="{619A7303-C9FA-45CF-A189-CE9A718394E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D33B0-C22D-4D81-B098-C11A699A7B2D}" type="pres">
      <dgm:prSet presAssocID="{619A7303-C9FA-45CF-A189-CE9A718394E1}" presName="descendantText" presStyleLbl="alignAccFollowNode1" presStyleIdx="2" presStyleCnt="3" custScaleY="211458" custLinFactY="31152" custLinFactNeighborX="-6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E761D-3241-4D50-9A1B-E811EF0B5BA1}" type="pres">
      <dgm:prSet presAssocID="{320B267B-4699-4CC1-A821-636A1ACE5FF7}" presName="sp" presStyleCnt="0"/>
      <dgm:spPr/>
    </dgm:pt>
    <dgm:pt modelId="{939BEA64-A8F1-4FE3-8732-72C779636957}" type="pres">
      <dgm:prSet presAssocID="{6ADA6434-7BA8-4A11-A1F6-0F582E011812}" presName="linNode" presStyleCnt="0"/>
      <dgm:spPr/>
    </dgm:pt>
    <dgm:pt modelId="{06A39B98-837B-4D09-8584-E6DDE828C9B2}" type="pres">
      <dgm:prSet presAssocID="{6ADA6434-7BA8-4A11-A1F6-0F582E01181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A56EB-0390-4A5C-A9FD-6B824BBF9BD2}" srcId="{619A7303-C9FA-45CF-A189-CE9A718394E1}" destId="{02870C34-09C5-4BFB-9B16-343D5D62C147}" srcOrd="3" destOrd="0" parTransId="{6398A5B9-9366-4A84-A8DC-3B2646581B7F}" sibTransId="{BE0E977C-0E71-45B0-B593-D50664B6E266}"/>
    <dgm:cxn modelId="{92557106-373B-4526-B25E-6A1EEC42580C}" type="presOf" srcId="{553A8E83-9CDA-41DE-9374-37CE5FB032D3}" destId="{E6B553F1-1FC8-4975-8092-D22E6D7173FE}" srcOrd="0" destOrd="0" presId="urn:microsoft.com/office/officeart/2005/8/layout/vList5"/>
    <dgm:cxn modelId="{52A2ABD5-ADF5-42DF-8F8A-67E44140BAC7}" type="presOf" srcId="{619A7303-C9FA-45CF-A189-CE9A718394E1}" destId="{E7B62BF6-269B-471B-A2C5-A5F9122F61D5}" srcOrd="0" destOrd="0" presId="urn:microsoft.com/office/officeart/2005/8/layout/vList5"/>
    <dgm:cxn modelId="{69E1246B-4DA4-4FA7-A6F8-B08FD7EC6526}" srcId="{619A7303-C9FA-45CF-A189-CE9A718394E1}" destId="{580A467D-30F3-4644-A6FA-FDEDB95533A0}" srcOrd="1" destOrd="0" parTransId="{E7C07996-314B-4C91-8E6D-8CF183B72960}" sibTransId="{A261F1EC-FE9A-4081-A7D4-E04AE4702865}"/>
    <dgm:cxn modelId="{023329A3-6CE4-41DD-9BE5-78D1ADB03EFD}" type="presOf" srcId="{B210CE1D-5F50-4247-AFDB-69E3032F4B85}" destId="{D78F7652-62B1-4AC5-9663-576A513F04BD}" srcOrd="0" destOrd="0" presId="urn:microsoft.com/office/officeart/2005/8/layout/vList5"/>
    <dgm:cxn modelId="{F9692CAC-6489-4F09-9C86-2126B1370E8D}" srcId="{B210CE1D-5F50-4247-AFDB-69E3032F4B85}" destId="{26A4FF79-BF25-491A-B0A2-82C10D230BEF}" srcOrd="1" destOrd="0" parTransId="{6014BD9C-520F-4CA9-AF23-6B7164907D7F}" sibTransId="{8CD1E7E8-5BFD-4ED0-ADF0-3C9594EED2FA}"/>
    <dgm:cxn modelId="{6DE71F47-011D-4C97-98F4-F28EF1547773}" type="presOf" srcId="{26A4FF79-BF25-491A-B0A2-82C10D230BEF}" destId="{7AD71B59-8312-4FA7-893C-4C7B78798DCA}" srcOrd="0" destOrd="1" presId="urn:microsoft.com/office/officeart/2005/8/layout/vList5"/>
    <dgm:cxn modelId="{3F4A78A0-8668-4DDE-830C-60BBEAD6B967}" type="presOf" srcId="{08811FF0-E472-4D0C-A72B-BF51A665E3E5}" destId="{283DBB9D-D061-4312-A9DD-3C3D45E2D5A1}" srcOrd="0" destOrd="0" presId="urn:microsoft.com/office/officeart/2005/8/layout/vList5"/>
    <dgm:cxn modelId="{956B522E-CA23-4F2F-9214-E8125D3F2CDC}" type="presOf" srcId="{D362AD32-2793-4F7C-9731-E31951DDC0C9}" destId="{8CBD33B0-C22D-4D81-B098-C11A699A7B2D}" srcOrd="0" destOrd="0" presId="urn:microsoft.com/office/officeart/2005/8/layout/vList5"/>
    <dgm:cxn modelId="{31401C5B-E4D8-4008-8452-369963561501}" srcId="{E5B860BE-0970-4EB1-BBDB-AA3C252C65AA}" destId="{6ADA6434-7BA8-4A11-A1F6-0F582E011812}" srcOrd="3" destOrd="0" parTransId="{ADEF2CF3-A252-4BCB-AE22-6BACC61B41F5}" sibTransId="{F7DBA407-98A7-4BD6-9818-EBC229CBBDEA}"/>
    <dgm:cxn modelId="{8623F05A-8753-47EF-9BDF-9C605BE40C71}" srcId="{E5B860BE-0970-4EB1-BBDB-AA3C252C65AA}" destId="{B210CE1D-5F50-4247-AFDB-69E3032F4B85}" srcOrd="1" destOrd="0" parTransId="{802339A1-A3D7-4C6B-8B32-B5D3922199BE}" sibTransId="{D5A7E45D-815F-4981-AE89-9FC23C84CDA1}"/>
    <dgm:cxn modelId="{38E8E66B-FCE2-47BB-9111-DFEA0B3B35F9}" type="presOf" srcId="{E5B860BE-0970-4EB1-BBDB-AA3C252C65AA}" destId="{B62D7C43-2A5E-4734-A460-AAEE2FB677FB}" srcOrd="0" destOrd="0" presId="urn:microsoft.com/office/officeart/2005/8/layout/vList5"/>
    <dgm:cxn modelId="{96713E83-4266-4D11-9F3A-ACA69331CC99}" type="presOf" srcId="{580A467D-30F3-4644-A6FA-FDEDB95533A0}" destId="{8CBD33B0-C22D-4D81-B098-C11A699A7B2D}" srcOrd="0" destOrd="1" presId="urn:microsoft.com/office/officeart/2005/8/layout/vList5"/>
    <dgm:cxn modelId="{FDE62520-D847-4739-B162-DAF8815AA6EF}" type="presOf" srcId="{F47EE4A1-52AF-4697-8D3D-8F6B695FD688}" destId="{8CBD33B0-C22D-4D81-B098-C11A699A7B2D}" srcOrd="0" destOrd="2" presId="urn:microsoft.com/office/officeart/2005/8/layout/vList5"/>
    <dgm:cxn modelId="{05C485D4-F3CB-4917-9CD8-B76860F293E4}" srcId="{E5B860BE-0970-4EB1-BBDB-AA3C252C65AA}" destId="{619A7303-C9FA-45CF-A189-CE9A718394E1}" srcOrd="2" destOrd="0" parTransId="{73DE1455-C82F-497C-ADE8-433AAB771C19}" sibTransId="{320B267B-4699-4CC1-A821-636A1ACE5FF7}"/>
    <dgm:cxn modelId="{498C391F-BD86-48C2-95B0-DFDB23D607F8}" type="presOf" srcId="{6ADA6434-7BA8-4A11-A1F6-0F582E011812}" destId="{06A39B98-837B-4D09-8584-E6DDE828C9B2}" srcOrd="0" destOrd="0" presId="urn:microsoft.com/office/officeart/2005/8/layout/vList5"/>
    <dgm:cxn modelId="{E9016707-261C-4813-9C02-51856DEFFDB4}" srcId="{B210CE1D-5F50-4247-AFDB-69E3032F4B85}" destId="{ECF4FB9D-F056-4206-B7E2-BDAEB61F6A3C}" srcOrd="0" destOrd="0" parTransId="{1F8415D9-1DD4-4ED4-A8E0-3A856802C87C}" sibTransId="{5940E61B-3E89-4EF1-AA62-1E64EA68738B}"/>
    <dgm:cxn modelId="{FB38105C-CFAA-47B4-BF2B-32E9FC1C084C}" type="presOf" srcId="{ECF4FB9D-F056-4206-B7E2-BDAEB61F6A3C}" destId="{7AD71B59-8312-4FA7-893C-4C7B78798DCA}" srcOrd="0" destOrd="0" presId="urn:microsoft.com/office/officeart/2005/8/layout/vList5"/>
    <dgm:cxn modelId="{B9CA0C78-5C4A-46B8-BE55-DBB14B65628C}" srcId="{E5B860BE-0970-4EB1-BBDB-AA3C252C65AA}" destId="{08811FF0-E472-4D0C-A72B-BF51A665E3E5}" srcOrd="0" destOrd="0" parTransId="{0286DE3E-5F6F-4BAE-87BC-A4F472E269FB}" sibTransId="{7BD5F471-6620-4C1D-82A0-D736661E4B3A}"/>
    <dgm:cxn modelId="{C376F981-578B-439D-B707-45D3F2827760}" srcId="{619A7303-C9FA-45CF-A189-CE9A718394E1}" destId="{F47EE4A1-52AF-4697-8D3D-8F6B695FD688}" srcOrd="2" destOrd="0" parTransId="{22F2B504-6D20-4287-9ABB-2562B914C371}" sibTransId="{054E86DD-E5B2-445D-80AD-84816C73E208}"/>
    <dgm:cxn modelId="{52E6C0A3-5A5B-449C-BCBA-3DC3733FFDAE}" type="presOf" srcId="{63DA82D0-3AAE-492A-982A-2BFAF3AE0E46}" destId="{8CBD33B0-C22D-4D81-B098-C11A699A7B2D}" srcOrd="0" destOrd="4" presId="urn:microsoft.com/office/officeart/2005/8/layout/vList5"/>
    <dgm:cxn modelId="{6DCBB1A5-CC46-44E0-87BB-11F98C2BC2D2}" srcId="{619A7303-C9FA-45CF-A189-CE9A718394E1}" destId="{D362AD32-2793-4F7C-9731-E31951DDC0C9}" srcOrd="0" destOrd="0" parTransId="{1EF23A6E-65CA-4F6B-B320-C16D0ACF8E34}" sibTransId="{45764FFF-246E-4F19-91EF-200D407A2087}"/>
    <dgm:cxn modelId="{8FF46B22-3F72-4C11-ABB6-66CA9B2333FC}" srcId="{619A7303-C9FA-45CF-A189-CE9A718394E1}" destId="{63DA82D0-3AAE-492A-982A-2BFAF3AE0E46}" srcOrd="4" destOrd="0" parTransId="{D9526F91-A1F5-47B1-84BC-A4DC49DB1197}" sibTransId="{1169E7E8-E756-49B6-BE5A-A74212125551}"/>
    <dgm:cxn modelId="{84FFF6E1-E919-4FD2-9D6E-00B6E78BA120}" srcId="{08811FF0-E472-4D0C-A72B-BF51A665E3E5}" destId="{553A8E83-9CDA-41DE-9374-37CE5FB032D3}" srcOrd="0" destOrd="0" parTransId="{B4B040C3-161C-4A43-99A0-3DC16124A885}" sibTransId="{0652F53A-3E7E-4616-B082-A84C15D277DB}"/>
    <dgm:cxn modelId="{2D6B0D86-0D62-43A4-99ED-65A600CF45B3}" type="presOf" srcId="{02870C34-09C5-4BFB-9B16-343D5D62C147}" destId="{8CBD33B0-C22D-4D81-B098-C11A699A7B2D}" srcOrd="0" destOrd="3" presId="urn:microsoft.com/office/officeart/2005/8/layout/vList5"/>
    <dgm:cxn modelId="{6F395C68-350B-4C09-A8A4-A98429234030}" type="presParOf" srcId="{B62D7C43-2A5E-4734-A460-AAEE2FB677FB}" destId="{E52A2571-C333-4103-80A4-897515306305}" srcOrd="0" destOrd="0" presId="urn:microsoft.com/office/officeart/2005/8/layout/vList5"/>
    <dgm:cxn modelId="{92B05DFF-1736-46B3-83B8-42053BDAC460}" type="presParOf" srcId="{E52A2571-C333-4103-80A4-897515306305}" destId="{283DBB9D-D061-4312-A9DD-3C3D45E2D5A1}" srcOrd="0" destOrd="0" presId="urn:microsoft.com/office/officeart/2005/8/layout/vList5"/>
    <dgm:cxn modelId="{CC15AE7F-8C15-4E1F-A75C-CB1CF1A10EA7}" type="presParOf" srcId="{E52A2571-C333-4103-80A4-897515306305}" destId="{E6B553F1-1FC8-4975-8092-D22E6D7173FE}" srcOrd="1" destOrd="0" presId="urn:microsoft.com/office/officeart/2005/8/layout/vList5"/>
    <dgm:cxn modelId="{1218C786-1FA2-43C0-8C69-BA4C1936DE72}" type="presParOf" srcId="{B62D7C43-2A5E-4734-A460-AAEE2FB677FB}" destId="{C9AC8438-65B4-477A-B0D8-5198E7A0A6DE}" srcOrd="1" destOrd="0" presId="urn:microsoft.com/office/officeart/2005/8/layout/vList5"/>
    <dgm:cxn modelId="{094A1BA5-963C-4593-8FA8-04368AD2AD97}" type="presParOf" srcId="{B62D7C43-2A5E-4734-A460-AAEE2FB677FB}" destId="{649934BF-E96B-4A09-9D32-3BEE2A324372}" srcOrd="2" destOrd="0" presId="urn:microsoft.com/office/officeart/2005/8/layout/vList5"/>
    <dgm:cxn modelId="{ACF207BE-A9D2-44E4-BF29-8E7561C0B00B}" type="presParOf" srcId="{649934BF-E96B-4A09-9D32-3BEE2A324372}" destId="{D78F7652-62B1-4AC5-9663-576A513F04BD}" srcOrd="0" destOrd="0" presId="urn:microsoft.com/office/officeart/2005/8/layout/vList5"/>
    <dgm:cxn modelId="{B669F868-0ED4-407C-A7DB-700FA604E94A}" type="presParOf" srcId="{649934BF-E96B-4A09-9D32-3BEE2A324372}" destId="{7AD71B59-8312-4FA7-893C-4C7B78798DCA}" srcOrd="1" destOrd="0" presId="urn:microsoft.com/office/officeart/2005/8/layout/vList5"/>
    <dgm:cxn modelId="{25C2E0BA-2EA1-4E4F-B653-5B76C48BF516}" type="presParOf" srcId="{B62D7C43-2A5E-4734-A460-AAEE2FB677FB}" destId="{2BD74F1B-AFDE-435E-87B1-8079B610353C}" srcOrd="3" destOrd="0" presId="urn:microsoft.com/office/officeart/2005/8/layout/vList5"/>
    <dgm:cxn modelId="{C0D2BA3D-22C4-4179-9957-F977AF5CC6CB}" type="presParOf" srcId="{B62D7C43-2A5E-4734-A460-AAEE2FB677FB}" destId="{671B35F8-18F6-45AD-BFC9-B7E37A2D6234}" srcOrd="4" destOrd="0" presId="urn:microsoft.com/office/officeart/2005/8/layout/vList5"/>
    <dgm:cxn modelId="{4C7FCF5E-5605-4AB7-9766-A4DB80DB778F}" type="presParOf" srcId="{671B35F8-18F6-45AD-BFC9-B7E37A2D6234}" destId="{E7B62BF6-269B-471B-A2C5-A5F9122F61D5}" srcOrd="0" destOrd="0" presId="urn:microsoft.com/office/officeart/2005/8/layout/vList5"/>
    <dgm:cxn modelId="{1CAF5C49-3092-4135-8A89-B011136F9126}" type="presParOf" srcId="{671B35F8-18F6-45AD-BFC9-B7E37A2D6234}" destId="{8CBD33B0-C22D-4D81-B098-C11A699A7B2D}" srcOrd="1" destOrd="0" presId="urn:microsoft.com/office/officeart/2005/8/layout/vList5"/>
    <dgm:cxn modelId="{18A9B05E-1D1B-4EC9-A373-24AB6E103791}" type="presParOf" srcId="{B62D7C43-2A5E-4734-A460-AAEE2FB677FB}" destId="{212E761D-3241-4D50-9A1B-E811EF0B5BA1}" srcOrd="5" destOrd="0" presId="urn:microsoft.com/office/officeart/2005/8/layout/vList5"/>
    <dgm:cxn modelId="{23162F2E-B117-4CEF-90BD-6A246BD49C24}" type="presParOf" srcId="{B62D7C43-2A5E-4734-A460-AAEE2FB677FB}" destId="{939BEA64-A8F1-4FE3-8732-72C779636957}" srcOrd="6" destOrd="0" presId="urn:microsoft.com/office/officeart/2005/8/layout/vList5"/>
    <dgm:cxn modelId="{BEEC8EC0-3A30-4D20-94B5-198F1BCF943D}" type="presParOf" srcId="{939BEA64-A8F1-4FE3-8732-72C779636957}" destId="{06A39B98-837B-4D09-8584-E6DDE828C9B2}" srcOrd="0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50799D-3CF2-48F7-B078-0415F26B17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8FBDD4-5062-475A-97FB-6E1B6310933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Обустройство прилегающих территорий к объектам социальной инфраструктуры в сфере культуры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EF15BF-C983-4992-BC72-D796799F4DD0}" type="parTrans" cxnId="{B9BC614F-0F2E-4563-A143-A163E1E66731}">
      <dgm:prSet/>
      <dgm:spPr/>
      <dgm:t>
        <a:bodyPr/>
        <a:lstStyle/>
        <a:p>
          <a:endParaRPr lang="ru-RU"/>
        </a:p>
      </dgm:t>
    </dgm:pt>
    <dgm:pt modelId="{22AAD067-4E0B-4423-B9BB-F4DE92C92A96}" type="sibTrans" cxnId="{B9BC614F-0F2E-4563-A143-A163E1E66731}">
      <dgm:prSet/>
      <dgm:spPr/>
      <dgm:t>
        <a:bodyPr/>
        <a:lstStyle/>
        <a:p>
          <a:endParaRPr lang="ru-RU"/>
        </a:p>
      </dgm:t>
    </dgm:pt>
    <dgm:pt modelId="{781801D4-09DF-4118-B5FA-75E2724494C7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Устройство детских игровых площадок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098D9E9-2C85-497F-8520-5B43EE5EA900}" type="parTrans" cxnId="{A80EED2B-EACF-4D3F-8510-67DC254CC5C7}">
      <dgm:prSet/>
      <dgm:spPr/>
      <dgm:t>
        <a:bodyPr/>
        <a:lstStyle/>
        <a:p>
          <a:endParaRPr lang="ru-RU"/>
        </a:p>
      </dgm:t>
    </dgm:pt>
    <dgm:pt modelId="{C0B8CE4A-0302-4E27-8740-F0A1B1FF0B07}" type="sibTrans" cxnId="{A80EED2B-EACF-4D3F-8510-67DC254CC5C7}">
      <dgm:prSet/>
      <dgm:spPr/>
      <dgm:t>
        <a:bodyPr/>
        <a:lstStyle/>
        <a:p>
          <a:endParaRPr lang="ru-RU"/>
        </a:p>
      </dgm:t>
    </dgm:pt>
    <dgm:pt modelId="{7E919D8B-6399-4F51-AC85-9AF60059791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Благоустройство общественных территорий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274A83-67A8-47BE-BCD7-9F4E077A0968}" type="parTrans" cxnId="{9BFAC863-C9A9-4980-8CE5-5E605280BBA2}">
      <dgm:prSet/>
      <dgm:spPr/>
      <dgm:t>
        <a:bodyPr/>
        <a:lstStyle/>
        <a:p>
          <a:endParaRPr lang="ru-RU"/>
        </a:p>
      </dgm:t>
    </dgm:pt>
    <dgm:pt modelId="{CA6D99BB-64DD-43DD-824A-20BC725BF285}" type="sibTrans" cxnId="{9BFAC863-C9A9-4980-8CE5-5E605280BBA2}">
      <dgm:prSet/>
      <dgm:spPr/>
      <dgm:t>
        <a:bodyPr/>
        <a:lstStyle/>
        <a:p>
          <a:endParaRPr lang="ru-RU"/>
        </a:p>
      </dgm:t>
    </dgm:pt>
    <dgm:pt modelId="{28C025CD-0FC8-4220-9AC5-D6133C198E2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Устройство спортивных площадок и стадионов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440813-8BED-459A-9F39-551B173F17E6}" type="parTrans" cxnId="{7C83D64F-8FED-442A-A802-3A07D680442D}">
      <dgm:prSet/>
      <dgm:spPr/>
      <dgm:t>
        <a:bodyPr/>
        <a:lstStyle/>
        <a:p>
          <a:endParaRPr lang="ru-RU"/>
        </a:p>
      </dgm:t>
    </dgm:pt>
    <dgm:pt modelId="{3D346EAE-D447-42DB-8A6E-41AB7E90541E}" type="sibTrans" cxnId="{7C83D64F-8FED-442A-A802-3A07D680442D}">
      <dgm:prSet/>
      <dgm:spPr/>
      <dgm:t>
        <a:bodyPr/>
        <a:lstStyle/>
        <a:p>
          <a:endParaRPr lang="ru-RU"/>
        </a:p>
      </dgm:t>
    </dgm:pt>
    <dgm:pt modelId="{D009BB66-3373-4566-BB53-9FE6CD6F601D}" type="pres">
      <dgm:prSet presAssocID="{1E50799D-3CF2-48F7-B078-0415F26B17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89F0B7-0D15-4912-83C8-FDAB5F9AA8FD}" type="pres">
      <dgm:prSet presAssocID="{A18FBDD4-5062-475A-97FB-6E1B63109333}" presName="parentLin" presStyleCnt="0"/>
      <dgm:spPr/>
    </dgm:pt>
    <dgm:pt modelId="{97B17827-DA95-4865-96BD-A3D299CEE98D}" type="pres">
      <dgm:prSet presAssocID="{A18FBDD4-5062-475A-97FB-6E1B6310933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E0A4DC2-BB4B-4DFA-8459-AE60436DBD21}" type="pres">
      <dgm:prSet presAssocID="{A18FBDD4-5062-475A-97FB-6E1B63109333}" presName="parentText" presStyleLbl="node1" presStyleIdx="0" presStyleCnt="4" custScaleX="142813" custScaleY="221000" custLinFactNeighborX="44001" custLinFactNeighborY="-49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AEA2B-86CC-4382-B8F9-478055C0DE49}" type="pres">
      <dgm:prSet presAssocID="{A18FBDD4-5062-475A-97FB-6E1B63109333}" presName="negativeSpace" presStyleCnt="0"/>
      <dgm:spPr/>
    </dgm:pt>
    <dgm:pt modelId="{5830250F-1844-4A52-A173-F24EB6F89F9F}" type="pres">
      <dgm:prSet presAssocID="{A18FBDD4-5062-475A-97FB-6E1B63109333}" presName="childText" presStyleLbl="conFgAcc1" presStyleIdx="0" presStyleCnt="4" custLinFactNeighborX="-2400" custLinFactNeighborY="-14683">
        <dgm:presLayoutVars>
          <dgm:bulletEnabled val="1"/>
        </dgm:presLayoutVars>
      </dgm:prSet>
      <dgm:spPr/>
    </dgm:pt>
    <dgm:pt modelId="{B1AA5705-1C51-4CE8-BCF4-756BD1EAAC6D}" type="pres">
      <dgm:prSet presAssocID="{22AAD067-4E0B-4423-B9BB-F4DE92C92A96}" presName="spaceBetweenRectangles" presStyleCnt="0"/>
      <dgm:spPr/>
    </dgm:pt>
    <dgm:pt modelId="{38BBA730-8177-4A91-BAF3-D045D459F1ED}" type="pres">
      <dgm:prSet presAssocID="{781801D4-09DF-4118-B5FA-75E2724494C7}" presName="parentLin" presStyleCnt="0"/>
      <dgm:spPr/>
    </dgm:pt>
    <dgm:pt modelId="{3CAC6F9B-949D-4D58-8B0C-FC9ED5041C71}" type="pres">
      <dgm:prSet presAssocID="{781801D4-09DF-4118-B5FA-75E2724494C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0C3362D-84F9-4177-8064-45A75BCA4FBF}" type="pres">
      <dgm:prSet presAssocID="{781801D4-09DF-4118-B5FA-75E2724494C7}" presName="parentText" presStyleLbl="node1" presStyleIdx="1" presStyleCnt="4" custScaleX="142857" custScaleY="1175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BCCA8-AEFC-41CD-868B-2FA36E4E3DE8}" type="pres">
      <dgm:prSet presAssocID="{781801D4-09DF-4118-B5FA-75E2724494C7}" presName="negativeSpace" presStyleCnt="0"/>
      <dgm:spPr/>
    </dgm:pt>
    <dgm:pt modelId="{B6804A66-F18E-4ECB-9248-9D36F6D4E3EC}" type="pres">
      <dgm:prSet presAssocID="{781801D4-09DF-4118-B5FA-75E2724494C7}" presName="childText" presStyleLbl="conFgAcc1" presStyleIdx="1" presStyleCnt="4">
        <dgm:presLayoutVars>
          <dgm:bulletEnabled val="1"/>
        </dgm:presLayoutVars>
      </dgm:prSet>
      <dgm:spPr/>
    </dgm:pt>
    <dgm:pt modelId="{9955C2EC-9457-4803-992A-C7BD6BD538CA}" type="pres">
      <dgm:prSet presAssocID="{C0B8CE4A-0302-4E27-8740-F0A1B1FF0B07}" presName="spaceBetweenRectangles" presStyleCnt="0"/>
      <dgm:spPr/>
    </dgm:pt>
    <dgm:pt modelId="{320C09B3-53BE-40EF-BE70-C6916E3889B9}" type="pres">
      <dgm:prSet presAssocID="{7E919D8B-6399-4F51-AC85-9AF600597915}" presName="parentLin" presStyleCnt="0"/>
      <dgm:spPr/>
    </dgm:pt>
    <dgm:pt modelId="{8EC7DA44-5639-415B-84DA-0B24E0C0179A}" type="pres">
      <dgm:prSet presAssocID="{7E919D8B-6399-4F51-AC85-9AF60059791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BD968FB-D18C-45FE-9915-4A5161E0CBC3}" type="pres">
      <dgm:prSet presAssocID="{7E919D8B-6399-4F51-AC85-9AF600597915}" presName="parentText" presStyleLbl="node1" presStyleIdx="2" presStyleCnt="4" custScaleX="149941" custScaleY="159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243F8-82C7-4834-B69D-3038CCA64600}" type="pres">
      <dgm:prSet presAssocID="{7E919D8B-6399-4F51-AC85-9AF600597915}" presName="negativeSpace" presStyleCnt="0"/>
      <dgm:spPr/>
    </dgm:pt>
    <dgm:pt modelId="{A4083FAC-E579-46C9-A68D-B83B66007856}" type="pres">
      <dgm:prSet presAssocID="{7E919D8B-6399-4F51-AC85-9AF600597915}" presName="childText" presStyleLbl="conFgAcc1" presStyleIdx="2" presStyleCnt="4">
        <dgm:presLayoutVars>
          <dgm:bulletEnabled val="1"/>
        </dgm:presLayoutVars>
      </dgm:prSet>
      <dgm:spPr/>
    </dgm:pt>
    <dgm:pt modelId="{CEE77927-1E4D-4046-87F2-2C4DBE3C4CA6}" type="pres">
      <dgm:prSet presAssocID="{CA6D99BB-64DD-43DD-824A-20BC725BF285}" presName="spaceBetweenRectangles" presStyleCnt="0"/>
      <dgm:spPr/>
    </dgm:pt>
    <dgm:pt modelId="{107298BE-4783-4795-8A6C-C78C44359505}" type="pres">
      <dgm:prSet presAssocID="{28C025CD-0FC8-4220-9AC5-D6133C198E2B}" presName="parentLin" presStyleCnt="0"/>
      <dgm:spPr/>
    </dgm:pt>
    <dgm:pt modelId="{2E014964-FB5D-43E1-9F09-18DA55996C86}" type="pres">
      <dgm:prSet presAssocID="{28C025CD-0FC8-4220-9AC5-D6133C198E2B}" presName="parentLeftMargin" presStyleLbl="node1" presStyleIdx="2" presStyleCnt="4" custScaleX="149941" custScaleY="159565"/>
      <dgm:spPr/>
      <dgm:t>
        <a:bodyPr/>
        <a:lstStyle/>
        <a:p>
          <a:endParaRPr lang="ru-RU"/>
        </a:p>
      </dgm:t>
    </dgm:pt>
    <dgm:pt modelId="{7EE76DAC-F9BC-4850-A57D-34D83FF5F75A}" type="pres">
      <dgm:prSet presAssocID="{28C025CD-0FC8-4220-9AC5-D6133C198E2B}" presName="parentText" presStyleLbl="node1" presStyleIdx="3" presStyleCnt="4" custScaleX="157398" custScaleY="196798" custLinFactNeighborX="-32179" custLinFactNeighborY="43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CCFBA-4571-4AC4-A31F-9C46791379B6}" type="pres">
      <dgm:prSet presAssocID="{28C025CD-0FC8-4220-9AC5-D6133C198E2B}" presName="negativeSpace" presStyleCnt="0"/>
      <dgm:spPr/>
    </dgm:pt>
    <dgm:pt modelId="{5944EDCE-F2AD-4B08-82EF-79C4521ACB1F}" type="pres">
      <dgm:prSet presAssocID="{28C025CD-0FC8-4220-9AC5-D6133C198E2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7B2DB7C-3C38-4CD1-9B5E-7B7B53963E25}" type="presOf" srcId="{28C025CD-0FC8-4220-9AC5-D6133C198E2B}" destId="{2E014964-FB5D-43E1-9F09-18DA55996C86}" srcOrd="0" destOrd="0" presId="urn:microsoft.com/office/officeart/2005/8/layout/list1"/>
    <dgm:cxn modelId="{59C103EE-C4D6-46AA-AA88-2C0C9DC11A41}" type="presOf" srcId="{7E919D8B-6399-4F51-AC85-9AF600597915}" destId="{8EC7DA44-5639-415B-84DA-0B24E0C0179A}" srcOrd="0" destOrd="0" presId="urn:microsoft.com/office/officeart/2005/8/layout/list1"/>
    <dgm:cxn modelId="{7C83D64F-8FED-442A-A802-3A07D680442D}" srcId="{1E50799D-3CF2-48F7-B078-0415F26B17E3}" destId="{28C025CD-0FC8-4220-9AC5-D6133C198E2B}" srcOrd="3" destOrd="0" parTransId="{53440813-8BED-459A-9F39-551B173F17E6}" sibTransId="{3D346EAE-D447-42DB-8A6E-41AB7E90541E}"/>
    <dgm:cxn modelId="{18162BC2-514A-482A-AC79-98B0C00C27B9}" type="presOf" srcId="{7E919D8B-6399-4F51-AC85-9AF600597915}" destId="{ABD968FB-D18C-45FE-9915-4A5161E0CBC3}" srcOrd="1" destOrd="0" presId="urn:microsoft.com/office/officeart/2005/8/layout/list1"/>
    <dgm:cxn modelId="{B9BC614F-0F2E-4563-A143-A163E1E66731}" srcId="{1E50799D-3CF2-48F7-B078-0415F26B17E3}" destId="{A18FBDD4-5062-475A-97FB-6E1B63109333}" srcOrd="0" destOrd="0" parTransId="{53EF15BF-C983-4992-BC72-D796799F4DD0}" sibTransId="{22AAD067-4E0B-4423-B9BB-F4DE92C92A96}"/>
    <dgm:cxn modelId="{9BFAC863-C9A9-4980-8CE5-5E605280BBA2}" srcId="{1E50799D-3CF2-48F7-B078-0415F26B17E3}" destId="{7E919D8B-6399-4F51-AC85-9AF600597915}" srcOrd="2" destOrd="0" parTransId="{39274A83-67A8-47BE-BCD7-9F4E077A0968}" sibTransId="{CA6D99BB-64DD-43DD-824A-20BC725BF285}"/>
    <dgm:cxn modelId="{AB92685E-3AEE-4CE4-B3E9-70DEB7E8FCE7}" type="presOf" srcId="{A18FBDD4-5062-475A-97FB-6E1B63109333}" destId="{2E0A4DC2-BB4B-4DFA-8459-AE60436DBD21}" srcOrd="1" destOrd="0" presId="urn:microsoft.com/office/officeart/2005/8/layout/list1"/>
    <dgm:cxn modelId="{A80EED2B-EACF-4D3F-8510-67DC254CC5C7}" srcId="{1E50799D-3CF2-48F7-B078-0415F26B17E3}" destId="{781801D4-09DF-4118-B5FA-75E2724494C7}" srcOrd="1" destOrd="0" parTransId="{4098D9E9-2C85-497F-8520-5B43EE5EA900}" sibTransId="{C0B8CE4A-0302-4E27-8740-F0A1B1FF0B07}"/>
    <dgm:cxn modelId="{4095FC1F-89AB-4779-A4B9-61AE96A8C49D}" type="presOf" srcId="{1E50799D-3CF2-48F7-B078-0415F26B17E3}" destId="{D009BB66-3373-4566-BB53-9FE6CD6F601D}" srcOrd="0" destOrd="0" presId="urn:microsoft.com/office/officeart/2005/8/layout/list1"/>
    <dgm:cxn modelId="{9B24964A-BF70-4704-BF1C-9C389090C1BD}" type="presOf" srcId="{781801D4-09DF-4118-B5FA-75E2724494C7}" destId="{3CAC6F9B-949D-4D58-8B0C-FC9ED5041C71}" srcOrd="0" destOrd="0" presId="urn:microsoft.com/office/officeart/2005/8/layout/list1"/>
    <dgm:cxn modelId="{8924D6D7-380B-445F-A3FB-04B1F399C167}" type="presOf" srcId="{28C025CD-0FC8-4220-9AC5-D6133C198E2B}" destId="{7EE76DAC-F9BC-4850-A57D-34D83FF5F75A}" srcOrd="1" destOrd="0" presId="urn:microsoft.com/office/officeart/2005/8/layout/list1"/>
    <dgm:cxn modelId="{8B8E1CDC-4EA7-4C51-AF98-EF9E958FE021}" type="presOf" srcId="{A18FBDD4-5062-475A-97FB-6E1B63109333}" destId="{97B17827-DA95-4865-96BD-A3D299CEE98D}" srcOrd="0" destOrd="0" presId="urn:microsoft.com/office/officeart/2005/8/layout/list1"/>
    <dgm:cxn modelId="{E66879F0-2171-4D37-A87C-299D4AAD0212}" type="presOf" srcId="{781801D4-09DF-4118-B5FA-75E2724494C7}" destId="{00C3362D-84F9-4177-8064-45A75BCA4FBF}" srcOrd="1" destOrd="0" presId="urn:microsoft.com/office/officeart/2005/8/layout/list1"/>
    <dgm:cxn modelId="{1946E193-F0CD-4733-893B-36517FD45EF7}" type="presParOf" srcId="{D009BB66-3373-4566-BB53-9FE6CD6F601D}" destId="{A389F0B7-0D15-4912-83C8-FDAB5F9AA8FD}" srcOrd="0" destOrd="0" presId="urn:microsoft.com/office/officeart/2005/8/layout/list1"/>
    <dgm:cxn modelId="{DEC77A52-EC47-40AB-86E8-E0F9C9B11C07}" type="presParOf" srcId="{A389F0B7-0D15-4912-83C8-FDAB5F9AA8FD}" destId="{97B17827-DA95-4865-96BD-A3D299CEE98D}" srcOrd="0" destOrd="0" presId="urn:microsoft.com/office/officeart/2005/8/layout/list1"/>
    <dgm:cxn modelId="{B6B68FA6-25FB-4F16-B0E5-77E161636B97}" type="presParOf" srcId="{A389F0B7-0D15-4912-83C8-FDAB5F9AA8FD}" destId="{2E0A4DC2-BB4B-4DFA-8459-AE60436DBD21}" srcOrd="1" destOrd="0" presId="urn:microsoft.com/office/officeart/2005/8/layout/list1"/>
    <dgm:cxn modelId="{1949AC2A-27EE-46D1-BC7C-48F23E7D9A18}" type="presParOf" srcId="{D009BB66-3373-4566-BB53-9FE6CD6F601D}" destId="{896AEA2B-86CC-4382-B8F9-478055C0DE49}" srcOrd="1" destOrd="0" presId="urn:microsoft.com/office/officeart/2005/8/layout/list1"/>
    <dgm:cxn modelId="{7C261506-C594-4CB7-9A3D-229804E9A04A}" type="presParOf" srcId="{D009BB66-3373-4566-BB53-9FE6CD6F601D}" destId="{5830250F-1844-4A52-A173-F24EB6F89F9F}" srcOrd="2" destOrd="0" presId="urn:microsoft.com/office/officeart/2005/8/layout/list1"/>
    <dgm:cxn modelId="{FF7B1A69-1121-41EB-AA69-C13F8415D64F}" type="presParOf" srcId="{D009BB66-3373-4566-BB53-9FE6CD6F601D}" destId="{B1AA5705-1C51-4CE8-BCF4-756BD1EAAC6D}" srcOrd="3" destOrd="0" presId="urn:microsoft.com/office/officeart/2005/8/layout/list1"/>
    <dgm:cxn modelId="{33088B72-F1C8-41B1-B052-B98444386D46}" type="presParOf" srcId="{D009BB66-3373-4566-BB53-9FE6CD6F601D}" destId="{38BBA730-8177-4A91-BAF3-D045D459F1ED}" srcOrd="4" destOrd="0" presId="urn:microsoft.com/office/officeart/2005/8/layout/list1"/>
    <dgm:cxn modelId="{AA0022C9-2E58-4953-B73B-FF2C87EC562C}" type="presParOf" srcId="{38BBA730-8177-4A91-BAF3-D045D459F1ED}" destId="{3CAC6F9B-949D-4D58-8B0C-FC9ED5041C71}" srcOrd="0" destOrd="0" presId="urn:microsoft.com/office/officeart/2005/8/layout/list1"/>
    <dgm:cxn modelId="{C0FADEB1-6CEC-4CF9-9C6E-F9192009AEBD}" type="presParOf" srcId="{38BBA730-8177-4A91-BAF3-D045D459F1ED}" destId="{00C3362D-84F9-4177-8064-45A75BCA4FBF}" srcOrd="1" destOrd="0" presId="urn:microsoft.com/office/officeart/2005/8/layout/list1"/>
    <dgm:cxn modelId="{299BDDB4-4B17-4FAF-B1EA-231FCBFB4DC2}" type="presParOf" srcId="{D009BB66-3373-4566-BB53-9FE6CD6F601D}" destId="{FA8BCCA8-AEFC-41CD-868B-2FA36E4E3DE8}" srcOrd="5" destOrd="0" presId="urn:microsoft.com/office/officeart/2005/8/layout/list1"/>
    <dgm:cxn modelId="{E6822E91-CDE0-48C4-9A62-AECE0220CA86}" type="presParOf" srcId="{D009BB66-3373-4566-BB53-9FE6CD6F601D}" destId="{B6804A66-F18E-4ECB-9248-9D36F6D4E3EC}" srcOrd="6" destOrd="0" presId="urn:microsoft.com/office/officeart/2005/8/layout/list1"/>
    <dgm:cxn modelId="{B1DD3C28-64AC-44FE-A0B5-6B591D554961}" type="presParOf" srcId="{D009BB66-3373-4566-BB53-9FE6CD6F601D}" destId="{9955C2EC-9457-4803-992A-C7BD6BD538CA}" srcOrd="7" destOrd="0" presId="urn:microsoft.com/office/officeart/2005/8/layout/list1"/>
    <dgm:cxn modelId="{6F01DD8B-4F5C-4453-88C3-9FA1F8BAACAD}" type="presParOf" srcId="{D009BB66-3373-4566-BB53-9FE6CD6F601D}" destId="{320C09B3-53BE-40EF-BE70-C6916E3889B9}" srcOrd="8" destOrd="0" presId="urn:microsoft.com/office/officeart/2005/8/layout/list1"/>
    <dgm:cxn modelId="{504DC9ED-95B3-4758-A0E3-62835A0C9735}" type="presParOf" srcId="{320C09B3-53BE-40EF-BE70-C6916E3889B9}" destId="{8EC7DA44-5639-415B-84DA-0B24E0C0179A}" srcOrd="0" destOrd="0" presId="urn:microsoft.com/office/officeart/2005/8/layout/list1"/>
    <dgm:cxn modelId="{6784B26A-05AA-47EA-BE9C-61BBBC5A8C5A}" type="presParOf" srcId="{320C09B3-53BE-40EF-BE70-C6916E3889B9}" destId="{ABD968FB-D18C-45FE-9915-4A5161E0CBC3}" srcOrd="1" destOrd="0" presId="urn:microsoft.com/office/officeart/2005/8/layout/list1"/>
    <dgm:cxn modelId="{9EECFC66-102B-434E-8053-E197EA4E024F}" type="presParOf" srcId="{D009BB66-3373-4566-BB53-9FE6CD6F601D}" destId="{21D243F8-82C7-4834-B69D-3038CCA64600}" srcOrd="9" destOrd="0" presId="urn:microsoft.com/office/officeart/2005/8/layout/list1"/>
    <dgm:cxn modelId="{E0892A3C-BBC9-4191-A0C9-F50450512279}" type="presParOf" srcId="{D009BB66-3373-4566-BB53-9FE6CD6F601D}" destId="{A4083FAC-E579-46C9-A68D-B83B66007856}" srcOrd="10" destOrd="0" presId="urn:microsoft.com/office/officeart/2005/8/layout/list1"/>
    <dgm:cxn modelId="{6CF3C8F4-766A-4D86-99D5-168253EB1300}" type="presParOf" srcId="{D009BB66-3373-4566-BB53-9FE6CD6F601D}" destId="{CEE77927-1E4D-4046-87F2-2C4DBE3C4CA6}" srcOrd="11" destOrd="0" presId="urn:microsoft.com/office/officeart/2005/8/layout/list1"/>
    <dgm:cxn modelId="{1DC531E5-4234-403F-BE29-CC46D78A1FEC}" type="presParOf" srcId="{D009BB66-3373-4566-BB53-9FE6CD6F601D}" destId="{107298BE-4783-4795-8A6C-C78C44359505}" srcOrd="12" destOrd="0" presId="urn:microsoft.com/office/officeart/2005/8/layout/list1"/>
    <dgm:cxn modelId="{860B1DB2-CBF9-4281-9791-6E2B77F19BCB}" type="presParOf" srcId="{107298BE-4783-4795-8A6C-C78C44359505}" destId="{2E014964-FB5D-43E1-9F09-18DA55996C86}" srcOrd="0" destOrd="0" presId="urn:microsoft.com/office/officeart/2005/8/layout/list1"/>
    <dgm:cxn modelId="{9D23F4B0-50D8-4648-9844-CBFCA5288149}" type="presParOf" srcId="{107298BE-4783-4795-8A6C-C78C44359505}" destId="{7EE76DAC-F9BC-4850-A57D-34D83FF5F75A}" srcOrd="1" destOrd="0" presId="urn:microsoft.com/office/officeart/2005/8/layout/list1"/>
    <dgm:cxn modelId="{F020BCA5-DB06-4BA6-B27D-CC88BA0C693D}" type="presParOf" srcId="{D009BB66-3373-4566-BB53-9FE6CD6F601D}" destId="{96BCCFBA-4571-4AC4-A31F-9C46791379B6}" srcOrd="13" destOrd="0" presId="urn:microsoft.com/office/officeart/2005/8/layout/list1"/>
    <dgm:cxn modelId="{131DB9FB-7825-4EDE-9546-6E4EDCB3470C}" type="presParOf" srcId="{D009BB66-3373-4566-BB53-9FE6CD6F601D}" destId="{5944EDCE-F2AD-4B08-82EF-79C4521ACB1F}" srcOrd="14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74DDEC-A58E-47B3-81CB-887EA71A31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F88FF73-353B-4584-89D0-84D272CC4428}" type="pres">
      <dgm:prSet presAssocID="{3174DDEC-A58E-47B3-81CB-887EA71A31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46CB970-1FB5-476D-8178-EABCD353033D}" type="presOf" srcId="{3174DDEC-A58E-47B3-81CB-887EA71A31B6}" destId="{2F88FF73-353B-4584-89D0-84D272CC4428}" srcOrd="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BDD9D-C21C-4E9E-A394-01C2E47FB3A9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9D05D-9FB5-437E-B1EF-DF291C951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D05D-9FB5-437E-B1EF-DF291C95149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D05D-9FB5-437E-B1EF-DF291C95149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D05D-9FB5-437E-B1EF-DF291C95149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D05D-9FB5-437E-B1EF-DF291C95149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D05D-9FB5-437E-B1EF-DF291C95149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D05D-9FB5-437E-B1EF-DF291C95149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2834055-5708-4F60-AB62-3700E0D8FFA4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A7809AE-32C7-4771-97AC-355C239C0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055-5708-4F60-AB62-3700E0D8FFA4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09AE-32C7-4771-97AC-355C239C0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055-5708-4F60-AB62-3700E0D8FFA4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09AE-32C7-4771-97AC-355C239C0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055-5708-4F60-AB62-3700E0D8FFA4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09AE-32C7-4771-97AC-355C239C0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055-5708-4F60-AB62-3700E0D8FFA4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09AE-32C7-4771-97AC-355C239C0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055-5708-4F60-AB62-3700E0D8FFA4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09AE-32C7-4771-97AC-355C239C0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834055-5708-4F60-AB62-3700E0D8FFA4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7809AE-32C7-4771-97AC-355C239C0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2834055-5708-4F60-AB62-3700E0D8FFA4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A7809AE-32C7-4771-97AC-355C239C0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055-5708-4F60-AB62-3700E0D8FFA4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09AE-32C7-4771-97AC-355C239C0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055-5708-4F60-AB62-3700E0D8FFA4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09AE-32C7-4771-97AC-355C239C0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055-5708-4F60-AB62-3700E0D8FFA4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09AE-32C7-4771-97AC-355C239C0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2834055-5708-4F60-AB62-3700E0D8FFA4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A7809AE-32C7-4771-97AC-355C239C0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1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diagramColors" Target="../diagrams/colors8.xml"/><Relationship Id="rId5" Type="http://schemas.openxmlformats.org/officeDocument/2006/relationships/diagramLayout" Target="../diagrams/layout7.xml"/><Relationship Id="rId10" Type="http://schemas.openxmlformats.org/officeDocument/2006/relationships/diagramQuickStyle" Target="../diagrams/quickStyle8.xml"/><Relationship Id="rId4" Type="http://schemas.openxmlformats.org/officeDocument/2006/relationships/diagramData" Target="../diagrams/data7.xml"/><Relationship Id="rId9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8.pn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8.pn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140968"/>
            <a:ext cx="6861448" cy="2304256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n w="0">
                  <a:solidFill>
                    <a:srgbClr val="002060"/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 </a:t>
            </a:r>
            <a:br>
              <a:rPr lang="ru-RU" i="1" dirty="0" smtClean="0">
                <a:ln w="0">
                  <a:solidFill>
                    <a:srgbClr val="002060"/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n w="0">
                  <a:solidFill>
                    <a:srgbClr val="002060"/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«Инициативный бюджет»</a:t>
            </a:r>
            <a:r>
              <a:rPr lang="ru-RU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71480"/>
            <a:ext cx="4525963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4860033" y="642918"/>
            <a:ext cx="4141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n w="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Большереченский муниципальный район</a:t>
            </a:r>
          </a:p>
          <a:p>
            <a:pPr algn="ctr"/>
            <a:r>
              <a:rPr lang="ru-RU" sz="2400" i="1" dirty="0" smtClean="0">
                <a:ln w="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Омской области</a:t>
            </a:r>
            <a:endParaRPr lang="ru-RU" sz="2400" i="1" dirty="0"/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phonoteka.org/uploads/posts/2021-05/1620057027_2-phonoteka_org-p-foni-iz-multikov-disne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8677" y="0"/>
            <a:ext cx="12009655" cy="6755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C:\Users\Варя\Downloads\9-57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304" y="2571744"/>
            <a:ext cx="4752528" cy="3446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Варя\Downloads\1637783267_57-celes-club-p-volk-iz-nu-pogodi-zhivotnie-krasivo-foto-59photoAid-removed-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3140884"/>
            <a:ext cx="4134205" cy="3100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785786" y="0"/>
            <a:ext cx="7154569" cy="6504305"/>
          </a:xfrm>
          <a:prstGeom prst="wedgeEllipseCallout">
            <a:avLst>
              <a:gd name="adj1" fmla="val -71237"/>
              <a:gd name="adj2" fmla="val 20423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- ЭТО РАБОТАЕТ.</a:t>
            </a:r>
          </a:p>
          <a:p>
            <a:pPr algn="ctr"/>
            <a:r>
              <a:rPr lang="ru-RU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1142984"/>
            <a:ext cx="1214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>
            <a:off x="1500166" y="1357298"/>
            <a:ext cx="1928826" cy="1398466"/>
          </a:xfrm>
          <a:prstGeom prst="wedgeEllipseCallout">
            <a:avLst>
              <a:gd name="adj1" fmla="val 73466"/>
              <a:gd name="adj2" fmla="val 52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1.Приглашу друзей коллег, соседей для обсуждения идеи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3357554" y="357166"/>
            <a:ext cx="2071702" cy="2041408"/>
          </a:xfrm>
          <a:prstGeom prst="wedgeEllipseCallout">
            <a:avLst>
              <a:gd name="adj1" fmla="val -13673"/>
              <a:gd name="adj2" fmla="val 79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2.Инициативной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группой напишем проект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>
            <a:off x="5357818" y="1142984"/>
            <a:ext cx="2071702" cy="1643074"/>
          </a:xfrm>
          <a:prstGeom prst="wedgeEllipseCallout">
            <a:avLst>
              <a:gd name="adj1" fmla="val -101342"/>
              <a:gd name="adj2" fmla="val 53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3.Отправим проект в Администрацию МО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571472" y="3357562"/>
            <a:ext cx="1643074" cy="1214446"/>
          </a:xfrm>
          <a:prstGeom prst="wedgeEllipseCallout">
            <a:avLst>
              <a:gd name="adj1" fmla="val 147117"/>
              <a:gd name="adj2" fmla="val -47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4.Наш проект признали победителем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1785918" y="4143380"/>
            <a:ext cx="1714512" cy="1571636"/>
          </a:xfrm>
          <a:prstGeom prst="wedgeEllipseCallout">
            <a:avLst>
              <a:gd name="adj1" fmla="val 84404"/>
              <a:gd name="adj2" fmla="val -89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5.Вносим долю софинансирования и участвуем в реализации проекта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>
            <a:off x="3357554" y="4857760"/>
            <a:ext cx="2214578" cy="1643074"/>
          </a:xfrm>
          <a:prstGeom prst="wedgeEllipseCallout">
            <a:avLst>
              <a:gd name="adj1" fmla="val -1493"/>
              <a:gd name="adj2" fmla="val -132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6.Администрация финансирует за счет бюджета оставшуюся стоимость проекта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ьная выноска 25"/>
          <p:cNvSpPr/>
          <p:nvPr/>
        </p:nvSpPr>
        <p:spPr>
          <a:xfrm>
            <a:off x="5357818" y="4071942"/>
            <a:ext cx="1785950" cy="1571636"/>
          </a:xfrm>
          <a:prstGeom prst="wedgeEllipseCallout">
            <a:avLst>
              <a:gd name="adj1" fmla="val -97461"/>
              <a:gd name="adj2" fmla="val -96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7.Лично контролируем качество выполняемых работ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ьная выноска 26"/>
          <p:cNvSpPr/>
          <p:nvPr/>
        </p:nvSpPr>
        <p:spPr>
          <a:xfrm>
            <a:off x="6286512" y="3214686"/>
            <a:ext cx="1428760" cy="928694"/>
          </a:xfrm>
          <a:prstGeom prst="wedgeEllipseCallout">
            <a:avLst>
              <a:gd name="adj1" fmla="val -150547"/>
              <a:gd name="adj2" fmla="val -34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8.Наш объект ГОТОВ!!!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Tw1I7JvdR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57232"/>
            <a:ext cx="4643438" cy="5786460"/>
          </a:xfrm>
          <a:prstGeom prst="rect">
            <a:avLst/>
          </a:prstGeom>
        </p:spPr>
      </p:pic>
      <p:pic>
        <p:nvPicPr>
          <p:cNvPr id="7" name="Рисунок 6" descr="i (47)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C6CACB"/>
              </a:clrFrom>
              <a:clrTo>
                <a:srgbClr val="C6CAC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7222" y="214290"/>
            <a:ext cx="2000232" cy="2254487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4643438" y="1285860"/>
          <a:ext cx="428628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Овальная выноска 8"/>
          <p:cNvSpPr/>
          <p:nvPr/>
        </p:nvSpPr>
        <p:spPr>
          <a:xfrm>
            <a:off x="4214810" y="500042"/>
            <a:ext cx="4714908" cy="928694"/>
          </a:xfrm>
          <a:prstGeom prst="wedgeEllipseCallout">
            <a:avLst>
              <a:gd name="adj1" fmla="val -114677"/>
              <a:gd name="adj2" fmla="val -50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Инициативный проект должен содержать следующие  сведения:</a:t>
            </a:r>
            <a:endParaRPr lang="ru-RU" dirty="0"/>
          </a:p>
        </p:txBody>
      </p:sp>
    </p:spTree>
  </p:cSld>
  <p:clrMapOvr>
    <a:masterClrMapping/>
  </p:clrMapOvr>
  <p:transition spd="slow" advTm="54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43438" y="642918"/>
          <a:ext cx="450056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357158" y="500042"/>
          <a:ext cx="443868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571604" y="6072206"/>
          <a:ext cx="5476892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571604" y="0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ТИПОЛОГИЯ   ИНИЦИАТИВНЫХ  ПРОЕКТОВ</a:t>
            </a:r>
          </a:p>
        </p:txBody>
      </p:sp>
    </p:spTree>
  </p:cSld>
  <p:clrMapOvr>
    <a:masterClrMapping/>
  </p:clrMapOvr>
  <p:transition spd="slow" advClick="0" advTm="60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800" y="0"/>
            <a:ext cx="7358115" cy="6858000"/>
          </a:xfrm>
        </p:spPr>
      </p:pic>
      <p:graphicFrame>
        <p:nvGraphicFramePr>
          <p:cNvPr id="9" name="Схема 8"/>
          <p:cNvGraphicFramePr/>
          <p:nvPr/>
        </p:nvGraphicFramePr>
        <p:xfrm>
          <a:off x="3857620" y="214290"/>
          <a:ext cx="5072098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252536" y="349637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8" name="Picture 2" descr="C:\Users\Варя\Downloads\4-54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142984"/>
            <a:ext cx="4460506" cy="5337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3"/>
          <p:cNvSpPr txBox="1"/>
          <p:nvPr/>
        </p:nvSpPr>
        <p:spPr>
          <a:xfrm>
            <a:off x="1000368" y="644605"/>
            <a:ext cx="2275488" cy="346050"/>
          </a:xfrm>
          <a:prstGeom prst="wedgeRoundRectCallout">
            <a:avLst>
              <a:gd name="adj1" fmla="val -58906"/>
              <a:gd name="adj2" fmla="val -3562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i="1" dirty="0"/>
              <a:t>Ага, нужно запомнить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428736"/>
            <a:ext cx="4433337" cy="1071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2133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600" kern="12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4357686" y="1214422"/>
            <a:ext cx="4572032" cy="928694"/>
            <a:chOff x="536853" y="0"/>
            <a:chExt cx="4503707" cy="121444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36853" y="0"/>
              <a:ext cx="4503707" cy="121444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 smtClean="0"/>
            </a:p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Открытость и прозрачность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7223" y="0"/>
              <a:ext cx="4433337" cy="1214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600" kern="1200" dirty="0"/>
            </a:p>
          </p:txBody>
        </p:sp>
      </p:grpSp>
      <p:sp>
        <p:nvSpPr>
          <p:cNvPr id="22" name="Пирог 21"/>
          <p:cNvSpPr/>
          <p:nvPr/>
        </p:nvSpPr>
        <p:spPr>
          <a:xfrm>
            <a:off x="3857620" y="1214422"/>
            <a:ext cx="1071570" cy="928694"/>
          </a:xfrm>
          <a:prstGeom prst="pie">
            <a:avLst>
              <a:gd name="adj1" fmla="val 5327441"/>
              <a:gd name="adj2" fmla="val 1625753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6429388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4357687" y="2071678"/>
            <a:ext cx="4643470" cy="1428760"/>
            <a:chOff x="536853" y="-250600"/>
            <a:chExt cx="4503707" cy="1465046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36853" y="-250600"/>
              <a:ext cx="4433338" cy="10024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Равенство возможностей для всех участников</a:t>
              </a:r>
            </a:p>
            <a:p>
              <a:endParaRPr lang="ru-RU" dirty="0" smtClean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7223" y="0"/>
              <a:ext cx="4433337" cy="1214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600" kern="1200" dirty="0"/>
            </a:p>
          </p:txBody>
        </p:sp>
      </p:grpSp>
      <p:sp>
        <p:nvSpPr>
          <p:cNvPr id="29" name="Пирог 28"/>
          <p:cNvSpPr/>
          <p:nvPr/>
        </p:nvSpPr>
        <p:spPr>
          <a:xfrm>
            <a:off x="3857620" y="2071678"/>
            <a:ext cx="1071570" cy="1000132"/>
          </a:xfrm>
          <a:prstGeom prst="pie">
            <a:avLst>
              <a:gd name="adj1" fmla="val 5327441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Прямоугольник 29"/>
          <p:cNvSpPr/>
          <p:nvPr/>
        </p:nvSpPr>
        <p:spPr>
          <a:xfrm>
            <a:off x="4357686" y="3071810"/>
            <a:ext cx="4572032" cy="928694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57686" y="4000504"/>
            <a:ext cx="4572032" cy="928694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ирог 32"/>
          <p:cNvSpPr/>
          <p:nvPr/>
        </p:nvSpPr>
        <p:spPr>
          <a:xfrm>
            <a:off x="3857620" y="3071810"/>
            <a:ext cx="1071570" cy="928694"/>
          </a:xfrm>
          <a:prstGeom prst="pie">
            <a:avLst>
              <a:gd name="adj1" fmla="val 5327441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Прямоугольник 33"/>
          <p:cNvSpPr/>
          <p:nvPr/>
        </p:nvSpPr>
        <p:spPr>
          <a:xfrm>
            <a:off x="4429124" y="4929198"/>
            <a:ext cx="4500594" cy="928694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Инициатива граждан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429124" y="5857892"/>
            <a:ext cx="4500594" cy="928694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Гарантия реализации принятых решений</a:t>
            </a:r>
          </a:p>
        </p:txBody>
      </p:sp>
      <p:sp>
        <p:nvSpPr>
          <p:cNvPr id="36" name="Пирог 35"/>
          <p:cNvSpPr/>
          <p:nvPr/>
        </p:nvSpPr>
        <p:spPr>
          <a:xfrm>
            <a:off x="3857620" y="4000504"/>
            <a:ext cx="1071570" cy="928694"/>
          </a:xfrm>
          <a:prstGeom prst="pie">
            <a:avLst>
              <a:gd name="adj1" fmla="val 5327441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ирог 37"/>
          <p:cNvSpPr/>
          <p:nvPr/>
        </p:nvSpPr>
        <p:spPr>
          <a:xfrm>
            <a:off x="3857620" y="5857892"/>
            <a:ext cx="1143008" cy="928694"/>
          </a:xfrm>
          <a:prstGeom prst="pie">
            <a:avLst>
              <a:gd name="adj1" fmla="val 5327441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Пирог 38"/>
          <p:cNvSpPr/>
          <p:nvPr/>
        </p:nvSpPr>
        <p:spPr>
          <a:xfrm>
            <a:off x="3857620" y="4929198"/>
            <a:ext cx="1143008" cy="928694"/>
          </a:xfrm>
          <a:prstGeom prst="pie">
            <a:avLst>
              <a:gd name="adj1" fmla="val 5327441"/>
              <a:gd name="adj2" fmla="val 16181182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-141816" y="4941888"/>
            <a:ext cx="1579033" cy="1184275"/>
          </a:xfrm>
        </p:spPr>
      </p:pic>
      <p:pic>
        <p:nvPicPr>
          <p:cNvPr id="5" name="Picture 2" descr="https://phonoteka.org/uploads/posts/2021-05/1620057027_2-phonoteka_org-p-foni-iz-multikov-disne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243" y="0"/>
            <a:ext cx="1092207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Варя\Downloads\4-54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33533"/>
            <a:ext cx="2737465" cy="332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Варя\Downloads\png-clipart-gray-wolf-animated-film-drawing-others-miscellaneous-photograph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92" y="0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23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38" r="-319"/>
          <a:stretch>
            <a:fillRect/>
          </a:stretch>
        </p:blipFill>
        <p:spPr>
          <a:xfrm>
            <a:off x="3357554" y="1857364"/>
            <a:ext cx="6715172" cy="4228683"/>
          </a:xfrm>
          <a:prstGeom prst="rect">
            <a:avLst/>
          </a:prstGeom>
          <a:ln>
            <a:noFill/>
          </a:ln>
        </p:spPr>
      </p:pic>
      <p:sp>
        <p:nvSpPr>
          <p:cNvPr id="16" name="Овальная выноска 15"/>
          <p:cNvSpPr/>
          <p:nvPr/>
        </p:nvSpPr>
        <p:spPr>
          <a:xfrm>
            <a:off x="3143240" y="285728"/>
            <a:ext cx="6000760" cy="1327028"/>
          </a:xfrm>
          <a:prstGeom prst="wedgeEllipseCallout">
            <a:avLst>
              <a:gd name="adj1" fmla="val -46253"/>
              <a:gd name="adj2" fmla="val 159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Источники финансирования проектов инициативного бюджетирования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2000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55576" y="1412776"/>
          <a:ext cx="7477451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 descr="C:\Users\Варя\Downloads\9-57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44" y="-500090"/>
            <a:ext cx="4752528" cy="3446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3"/>
          <p:cNvSpPr txBox="1"/>
          <p:nvPr/>
        </p:nvSpPr>
        <p:spPr>
          <a:xfrm>
            <a:off x="1691680" y="116632"/>
            <a:ext cx="6696744" cy="1143000"/>
          </a:xfrm>
          <a:prstGeom prst="wedgeRoundRectCallout">
            <a:avLst>
              <a:gd name="adj1" fmla="val -61507"/>
              <a:gd name="adj2" fmla="val 700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НОРМАТИВНОЕ ПРАВОВОЕ РЕГУЛИРОВАНИЕ ИНИЦИАТИВНОГО БЮДЖЕТИРОВАНИЯ</a:t>
            </a:r>
          </a:p>
        </p:txBody>
      </p:sp>
      <p:pic>
        <p:nvPicPr>
          <p:cNvPr id="7" name="Picture 2" descr="C:\Users\Варя\Downloads\1637783267_57-celes-club-p-volk-iz-nu-pogodi-zhivotnie-krasivo-foto-59photoAid-removed-backgrou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6446" y="3643314"/>
            <a:ext cx="4062198" cy="3046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40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ря\Downloads\4-54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328" y="0"/>
            <a:ext cx="1598421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ьная выноска 11"/>
          <p:cNvSpPr/>
          <p:nvPr/>
        </p:nvSpPr>
        <p:spPr>
          <a:xfrm>
            <a:off x="2214546" y="642918"/>
            <a:ext cx="6500858" cy="1000132"/>
          </a:xfrm>
          <a:prstGeom prst="wedgeEllipseCallout">
            <a:avLst>
              <a:gd name="adj1" fmla="val -67335"/>
              <a:gd name="adj2" fmla="val -22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ЭФФЕКТЫ ОТ ВНЕДРЕНИЯ ИНИЦИАТИВНОГО БЮДЖЕТИРОВАНИЯ</a:t>
            </a:r>
            <a:endParaRPr lang="ru-RU" dirty="0"/>
          </a:p>
        </p:txBody>
      </p:sp>
      <p:pic>
        <p:nvPicPr>
          <p:cNvPr id="13" name="Рисунок 12" descr="slide-5.jpg"/>
          <p:cNvPicPr>
            <a:picLocks noChangeAspect="1"/>
          </p:cNvPicPr>
          <p:nvPr/>
        </p:nvPicPr>
        <p:blipFill>
          <a:blip r:embed="rId3"/>
          <a:srcRect t="15875" r="-1136" b="-5385"/>
          <a:stretch>
            <a:fillRect/>
          </a:stretch>
        </p:blipFill>
        <p:spPr>
          <a:xfrm>
            <a:off x="1214414" y="1857364"/>
            <a:ext cx="7143800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34000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5857884" y="428604"/>
            <a:ext cx="3286116" cy="1285884"/>
          </a:xfrm>
          <a:prstGeom prst="wedgeEllipseCallout">
            <a:avLst>
              <a:gd name="adj1" fmla="val -41707"/>
              <a:gd name="adj2" fmla="val 97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Все, бежим в Администрацию!!!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7286644" y="1785926"/>
            <a:ext cx="1857356" cy="1928826"/>
          </a:xfrm>
          <a:prstGeom prst="wedgeEllipseCallout">
            <a:avLst>
              <a:gd name="adj1" fmla="val -69039"/>
              <a:gd name="adj2" fmla="val 40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Стой!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еще не все рассказал!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1"/>
            <a:ext cx="9286908" cy="6857999"/>
          </a:xfrm>
          <a:prstGeom prst="rect">
            <a:avLst/>
          </a:prstGeom>
        </p:spPr>
      </p:pic>
      <p:pic>
        <p:nvPicPr>
          <p:cNvPr id="5" name="Picture 2" descr="C:\Users\Варя\Downloads\4-54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60" y="3786190"/>
            <a:ext cx="1941389" cy="2361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i (26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0D0"/>
              </a:clrFrom>
              <a:clrTo>
                <a:srgbClr val="F6F0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4286250"/>
            <a:ext cx="4572000" cy="2571750"/>
          </a:xfrm>
          <a:prstGeom prst="rect">
            <a:avLst/>
          </a:prstGeom>
        </p:spPr>
      </p:pic>
      <p:sp>
        <p:nvSpPr>
          <p:cNvPr id="16" name="Овальная выноска 15"/>
          <p:cNvSpPr/>
          <p:nvPr/>
        </p:nvSpPr>
        <p:spPr>
          <a:xfrm>
            <a:off x="2857488" y="0"/>
            <a:ext cx="5715040" cy="3357562"/>
          </a:xfrm>
          <a:prstGeom prst="wedgeEllipseCallout">
            <a:avLst>
              <a:gd name="adj1" fmla="val -81391"/>
              <a:gd name="adj2" fmla="val 74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 июля 2020 года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Президентом России были подписаны федеральные законы, направленные на закрепление правовых основ инициативного бюджетирования в Российской Федерации. Законы вступают в силу с 1 января 2021 года. В первую очередь изменения затронут муниципальный уровень развития ИБ, а конкретно муниципальные практики, для реализации которых законодателями разработана единая процедура.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3000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2" descr="C:\Users\Варя\Downloads\4-54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60" y="3786190"/>
            <a:ext cx="1941389" cy="2361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1428728" y="71414"/>
            <a:ext cx="7358114" cy="4643446"/>
          </a:xfrm>
          <a:prstGeom prst="wedgeEllipseCallout">
            <a:avLst>
              <a:gd name="adj1" fmla="val -55752"/>
              <a:gd name="adj2" fmla="val 47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Поддержка инициатив жителей из бюджета Омской области осуществляется в регионе с 2021 года в соответствии с поручением Президента РФ.  Губернатором Омской области было принято решение обеспечить содействие развитию механизмов  инициативного бюджетирования на территории региона и финансовую поддержку поступивших от жителей инициатив. Сейчас поддержку получают проекты по строительству детских и спортивных площадок, благоустройству общественных территорий, территорий культурных и спортивных объектов, мест захоронения. С 2023 года  на софинансирование из областного бюджета смогут претендовать  проекты по организации уличного освещения, ремонту и содержанию автомобильных дорог местного значения, в том числе обустройству тротуаров. Расширили и перечень объектов социальной инфраструктуры, территорию которых можно благоустроить по решению жителей. Теперь в перечне </a:t>
            </a:r>
            <a:r>
              <a:rPr lang="ru-RU" sz="1400" dirty="0" smtClean="0"/>
              <a:t>значатся школы и детсады.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27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C4CFE3"/>
              </a:clrFrom>
              <a:clrTo>
                <a:srgbClr val="C4CF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4286250"/>
            <a:ext cx="4572000" cy="2571750"/>
          </a:xfrm>
          <a:prstGeom prst="rect">
            <a:avLst/>
          </a:prstGeom>
        </p:spPr>
      </p:pic>
    </p:spTree>
  </p:cSld>
  <p:clrMapOvr>
    <a:masterClrMapping/>
  </p:clrMapOvr>
  <p:transition spd="slow" advClick="0" advTm="65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 (1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642918"/>
            <a:ext cx="5787081" cy="6214446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214942" y="928670"/>
            <a:ext cx="3929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 !!!</a:t>
            </a:r>
          </a:p>
          <a:p>
            <a:pPr algn="ctr"/>
            <a:endParaRPr lang="ru-RU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думаю нам не стоит представляться, так как все смотрели известный </a:t>
            </a:r>
            <a:r>
              <a:rPr lang="ru-RU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</a:t>
            </a:r>
            <a:r>
              <a:rPr lang="ru-RU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мультфильм.</a:t>
            </a:r>
          </a:p>
          <a:p>
            <a:pPr algn="ctr"/>
            <a:r>
              <a:rPr lang="ru-RU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же мы хотим поведать ,что такое ИНИЦИАТИВНЫЙ БЮДЖЕТ и как он осуществляется в </a:t>
            </a:r>
            <a:r>
              <a:rPr lang="ru-RU" alt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Большереченском</a:t>
            </a:r>
            <a:r>
              <a:rPr lang="ru-RU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</a:t>
            </a:r>
            <a:r>
              <a:rPr lang="ru-RU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!!!</a:t>
            </a:r>
          </a:p>
        </p:txBody>
      </p:sp>
    </p:spTree>
  </p:cSld>
  <p:clrMapOvr>
    <a:masterClrMapping/>
  </p:clrMapOvr>
  <p:transition spd="slow" advClick="0" advTm="16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ря\Downloads\4-54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1941389" cy="2361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1857356" y="642918"/>
            <a:ext cx="6286544" cy="1571636"/>
          </a:xfrm>
          <a:prstGeom prst="wedgeEllipseCallout">
            <a:avLst>
              <a:gd name="adj1" fmla="val -55021"/>
              <a:gd name="adj2" fmla="val 58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Практика инициативного бюджетирования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Большереченском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муниципальном районе реализуется с 2021 года.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928926" y="2357430"/>
          <a:ext cx="600079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00034" y="4929198"/>
          <a:ext cx="6286544" cy="19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785786" y="4071942"/>
            <a:ext cx="3000396" cy="755524"/>
          </a:xfrm>
          <a:prstGeom prst="wedgeEllipseCallout">
            <a:avLst>
              <a:gd name="adj1" fmla="val -22476"/>
              <a:gd name="adj2" fmla="val -265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Типология профинансированных проектов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786182" y="5000636"/>
          <a:ext cx="2762248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 advClick="0" advTm="26000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4214810" y="2071678"/>
            <a:ext cx="4929190" cy="32147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Итого 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-областной бюджет –24 027 139,68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-местный бюджет-1 798 584 ,89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-инициативные платежи- 1 364 662,17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85918" y="4073749"/>
            <a:ext cx="4714908" cy="27842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2023г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Направлено средств: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-областной бюджет –20 086 609,30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-местный бюджет-1 428 951,76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-инициативные платежи-907 450,00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0" y="1214422"/>
            <a:ext cx="4857752" cy="28556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2022г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Направлено средств: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-областной бюджет– 3 940 530,38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-местный бюджет- 369 633,13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-инициативные платежи- 457 212,17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Варя\Downloads\coin_PNG368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14422"/>
            <a:ext cx="1159067" cy="755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Варя\Downloads\coin_PNG368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571876"/>
            <a:ext cx="1159067" cy="755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аря\Downloads\x_d8f2822e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77072"/>
            <a:ext cx="2208057" cy="2780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Варя\Downloads\11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43" y="357166"/>
            <a:ext cx="1531457" cy="2378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Варя\Downloads\coin_PNG368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857364"/>
            <a:ext cx="1159067" cy="755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ьная выноска 38"/>
          <p:cNvSpPr/>
          <p:nvPr/>
        </p:nvSpPr>
        <p:spPr>
          <a:xfrm>
            <a:off x="2428860" y="714356"/>
            <a:ext cx="5000660" cy="857256"/>
          </a:xfrm>
          <a:prstGeom prst="wedgeEllipseCallout">
            <a:avLst>
              <a:gd name="adj1" fmla="val 61214"/>
              <a:gd name="adj2" fmla="val 71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ФИНАНСИРОВАНИЕ ИНИЦИАТИВНЫХ ПРОЕКТОВ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(рублей)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UOvCgWUPw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2857496"/>
            <a:ext cx="4374534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-I_zGtPaL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500174"/>
            <a:ext cx="3714776" cy="48362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6143636" y="785794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242886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1785918" y="500042"/>
            <a:ext cx="3143272" cy="1857388"/>
          </a:xfrm>
          <a:prstGeom prst="wedgeEllipseCallout">
            <a:avLst>
              <a:gd name="adj1" fmla="val -79668"/>
              <a:gd name="adj2" fmla="val 6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– памятник Воинам-землякам в с. Евгащино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2022г</a:t>
            </a:r>
          </a:p>
          <a:p>
            <a:pPr algn="ctr"/>
            <a:endParaRPr lang="ru-RU" dirty="0"/>
          </a:p>
        </p:txBody>
      </p:sp>
      <p:pic>
        <p:nvPicPr>
          <p:cNvPr id="16" name="Picture 2" descr="C:\Users\Варя\Downloads\multfilm_volk_282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500570"/>
            <a:ext cx="2778712" cy="2160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C:\Users\Варя\Downloads\9-57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92" y="-571528"/>
            <a:ext cx="4752528" cy="3446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636" y="785794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0db524b38cf1238e6c3675024ccc206-da4dbcb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286124"/>
            <a:ext cx="4500595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00681e6f57726e53cdc8a3ed5d0c088-cf6267c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357298"/>
            <a:ext cx="3810000" cy="4714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786050" y="2928934"/>
            <a:ext cx="65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928662" y="500042"/>
            <a:ext cx="4286280" cy="2500330"/>
          </a:xfrm>
          <a:prstGeom prst="wedgeEllipseCallout">
            <a:avLst>
              <a:gd name="adj1" fmla="val -52184"/>
              <a:gd name="adj2" fmla="val 5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Обустройство прилегающей территории к объектам социальной инфраструктуры в сфере культуры в р.п. Большеречье Большереченского муниципального района Омской области.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2022г</a:t>
            </a:r>
          </a:p>
          <a:p>
            <a:pPr algn="ctr"/>
            <a:endParaRPr lang="ru-RU" dirty="0"/>
          </a:p>
        </p:txBody>
      </p:sp>
      <p:pic>
        <p:nvPicPr>
          <p:cNvPr id="16" name="Picture 2" descr="C:\Users\Варя\Downloads\multfilm_volk_282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697871"/>
            <a:ext cx="2778712" cy="2160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C:\Users\Варя\Downloads\9-57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92" y="-357214"/>
            <a:ext cx="4752528" cy="3446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6050" y="2857496"/>
            <a:ext cx="63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454040de58a35b96e0e7236b0163679d-15beebf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286124"/>
            <a:ext cx="4500594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ff8e8b0bcae65050aaf706ec4ee7d040-b697199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142984"/>
            <a:ext cx="4214842" cy="45055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Овальная выноска 8"/>
          <p:cNvSpPr/>
          <p:nvPr/>
        </p:nvSpPr>
        <p:spPr>
          <a:xfrm>
            <a:off x="1285852" y="571480"/>
            <a:ext cx="3571900" cy="2214578"/>
          </a:xfrm>
          <a:prstGeom prst="wedgeEllipseCallout">
            <a:avLst>
              <a:gd name="adj1" fmla="val -56714"/>
              <a:gd name="adj2" fmla="val 8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600" dirty="0" smtClean="0"/>
              <a:t>Устройство детской игровой площадки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«Курносики» на улице Советов села Курносово Большереченского муниципального района Омской области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2022г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Варя\Downloads\multfilm_volk_282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697871"/>
            <a:ext cx="2778712" cy="2160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6578" y="642919"/>
            <a:ext cx="1000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</a:p>
          <a:p>
            <a:endParaRPr lang="ru-RU" dirty="0"/>
          </a:p>
        </p:txBody>
      </p:sp>
      <p:pic>
        <p:nvPicPr>
          <p:cNvPr id="17" name="Picture 1" descr="C:\Users\Варя\Downloads\9-57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478" y="-285776"/>
            <a:ext cx="4752528" cy="3446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" descr="C:\Users\Варя\Downloads\9-57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40" y="-428652"/>
            <a:ext cx="4752528" cy="3446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Варя\Downloads\multfilm_volk_282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697871"/>
            <a:ext cx="2778712" cy="2160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6578" y="642919"/>
            <a:ext cx="1000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" name="Рисунок 12" descr="Дизайн-проект Уленкуль мемориал_page-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785794"/>
            <a:ext cx="4429156" cy="30826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Овальная выноска 8"/>
          <p:cNvSpPr/>
          <p:nvPr/>
        </p:nvSpPr>
        <p:spPr>
          <a:xfrm>
            <a:off x="1643042" y="428604"/>
            <a:ext cx="3071834" cy="1571636"/>
          </a:xfrm>
          <a:prstGeom prst="wedgeEllipseCallout">
            <a:avLst>
              <a:gd name="adj1" fmla="val -60695"/>
              <a:gd name="adj2" fmla="val 17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Благоустройство территории  памятника Воинам-землякам в селе Уленкуль Большереченского МР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2023г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изайн-проект Почекуево_page-00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4000504"/>
            <a:ext cx="6572296" cy="2630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Овальная выноска 17"/>
          <p:cNvSpPr/>
          <p:nvPr/>
        </p:nvSpPr>
        <p:spPr>
          <a:xfrm>
            <a:off x="1571604" y="2357430"/>
            <a:ext cx="3071834" cy="1571636"/>
          </a:xfrm>
          <a:prstGeom prst="wedgeEllipseCallout">
            <a:avLst>
              <a:gd name="adj1" fmla="val -59213"/>
              <a:gd name="adj2" fmla="val -86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Благоустройство территории  памятника Воинам-землякам в селе Почекуево  Большереченского МР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9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" descr="C:\Users\Варя\Downloads\9-57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40" y="-428652"/>
            <a:ext cx="4752528" cy="3446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6578" y="642919"/>
            <a:ext cx="1000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1643042" y="428604"/>
            <a:ext cx="3071834" cy="1500198"/>
          </a:xfrm>
          <a:prstGeom prst="wedgeEllipseCallout">
            <a:avLst>
              <a:gd name="adj1" fmla="val -59401"/>
              <a:gd name="adj2" fmla="val 34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600" dirty="0" smtClean="0"/>
              <a:t>Благоустройство пешеходной зоны в поселке Большеречье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2023г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1357290" y="2214554"/>
            <a:ext cx="3357586" cy="1714512"/>
          </a:xfrm>
          <a:prstGeom prst="wedgeEllipseCallout">
            <a:avLst>
              <a:gd name="adj1" fmla="val -52109"/>
              <a:gd name="adj2" fmla="val -79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Благоустройство зоны отдыха береговой линии речки Большая в рабочем поселке Большеречье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Дизайн-проект пешеходной зоны_page-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714356"/>
            <a:ext cx="4228691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Дизайн-проект пляж_page-00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071942"/>
            <a:ext cx="7143800" cy="25374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C:\Users\Варя\Downloads\multfilm_volk_282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697871"/>
            <a:ext cx="2778712" cy="2160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8000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15" name="Диаграмма 14"/>
          <p:cNvGraphicFramePr/>
          <p:nvPr/>
        </p:nvGraphicFramePr>
        <p:xfrm>
          <a:off x="1571604" y="642918"/>
          <a:ext cx="740571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85786" y="4000503"/>
          <a:ext cx="7643870" cy="271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1143008"/>
                <a:gridCol w="1443050"/>
                <a:gridCol w="1528774"/>
                <a:gridCol w="1528774"/>
              </a:tblGrid>
              <a:tr h="7978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Инициативные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платежи ФЗ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юр.лиц и ИП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0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Курносовское сп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2 684 494,66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0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Уленкульское сп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2 647 700,00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88 400,00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4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Новологиновское сп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2 967 000,00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165 003,60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0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Почекуевское сп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2 949 922,80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164 900,00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103 100,00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79 700,00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4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Старокарасукское сп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2 986 000,00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35 450,00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4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Большереченского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5 851 491,84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625 048,20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68 300,00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134 500,00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0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Евгащинское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117 153,84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112 961,50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112 961,50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14678" y="142852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ФИНАНСИРОВАНИЕ ИНИЦИАТИВНЫХ ПРОЕКТОВ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(рублей)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4000"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1785918" y="571480"/>
            <a:ext cx="2786082" cy="1214446"/>
          </a:xfrm>
          <a:prstGeom prst="wedgeEllipseCallout">
            <a:avLst>
              <a:gd name="adj1" fmla="val 61776"/>
              <a:gd name="adj2" fmla="val 93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Спасибо, заяц! Теперь я знаю ,как воплотить свою мечту в жизнь!!!!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6357950" y="0"/>
            <a:ext cx="1714512" cy="1142984"/>
          </a:xfrm>
          <a:prstGeom prst="cloudCallout">
            <a:avLst>
              <a:gd name="adj1" fmla="val -56485"/>
              <a:gd name="adj2" fmla="val 89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200002"/>
            <a:ext cx="928694" cy="742956"/>
          </a:xfrm>
          <a:prstGeom prst="rect">
            <a:avLst/>
          </a:prstGeom>
        </p:spPr>
      </p:pic>
    </p:spTree>
  </p:cSld>
  <p:clrMapOvr>
    <a:masterClrMapping/>
  </p:clrMapOvr>
  <p:transition advTm="5000">
    <p:wheel spokes="2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35)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6286512" y="285728"/>
            <a:ext cx="2714612" cy="1143008"/>
          </a:xfrm>
          <a:prstGeom prst="wedgeEllipseCallout">
            <a:avLst>
              <a:gd name="adj1" fmla="val -52636"/>
              <a:gd name="adj2" fmla="val 64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Инициативный бюджет!!!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 (1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130" cy="6840855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5072066" y="188595"/>
            <a:ext cx="3888419" cy="1358900"/>
          </a:xfrm>
          <a:prstGeom prst="wedgeEllipseCallout">
            <a:avLst>
              <a:gd name="adj1" fmla="val -47836"/>
              <a:gd name="adj2" fmla="val 6369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Неужели я  вновь потерял 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???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552" y="2770074"/>
            <a:ext cx="6861448" cy="4087926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  <a:r>
              <a:rPr lang="en-US" sz="22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финансов и контроля Администрации </a:t>
            </a:r>
            <a:r>
              <a:rPr lang="ru-RU" sz="2000" dirty="0" err="1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Большереченского</a:t>
            </a:r>
            <a:r>
              <a:rPr lang="ru-RU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Омской области</a:t>
            </a:r>
            <a:br>
              <a:rPr lang="ru-RU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Адрес: 646670,Омская область, </a:t>
            </a:r>
            <a:r>
              <a:rPr lang="ru-RU" sz="2000" dirty="0" err="1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Большеречье, ул.Советов, 69</a:t>
            </a:r>
            <a:r>
              <a:rPr lang="en-US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Прохорова Елена Сергеевна- заместитель Главы муниципального района, председатель комитета финансов и контроля Администрации</a:t>
            </a:r>
            <a:r>
              <a:rPr lang="en-US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8(38169)2-15-38</a:t>
            </a:r>
            <a:br>
              <a:rPr lang="ru-RU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0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rfo02minfin.omskportal.ru</a:t>
            </a:r>
            <a:r>
              <a:rPr lang="ru-RU" sz="24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4525963" cy="4525963"/>
          </a:xfrm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6C7"/>
              </a:clrFrom>
              <a:clrTo>
                <a:srgbClr val="FEF6C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240" y="-27305"/>
            <a:ext cx="9216390" cy="6901815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4500245" y="176530"/>
            <a:ext cx="4152900" cy="1144270"/>
          </a:xfrm>
          <a:prstGeom prst="wedgeEllipseCallout">
            <a:avLst>
              <a:gd name="adj1" fmla="val -45045"/>
              <a:gd name="adj2" fmla="val 6381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 бы заняться спортом !!!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142844" y="0"/>
            <a:ext cx="2401570" cy="2014220"/>
          </a:xfrm>
          <a:prstGeom prst="cloudCallout">
            <a:avLst>
              <a:gd name="adj1" fmla="val 61277"/>
              <a:gd name="adj2" fmla="val 33288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11" name="Изображение 10" descr="i (13)"/>
          <p:cNvPicPr>
            <a:picLocks noChangeAspect="1"/>
          </p:cNvPicPr>
          <p:nvPr/>
        </p:nvPicPr>
        <p:blipFill>
          <a:blip r:embed="rId2">
            <a:clrChange>
              <a:clrFrom>
                <a:srgbClr val="E8FCFB"/>
              </a:clrFrom>
              <a:clrTo>
                <a:srgbClr val="E8FCFB">
                  <a:alpha val="0"/>
                </a:srgbClr>
              </a:clrTo>
            </a:clrChange>
          </a:blip>
          <a:srcRect r="4287" b="14919"/>
          <a:stretch>
            <a:fillRect/>
          </a:stretch>
        </p:blipFill>
        <p:spPr>
          <a:xfrm>
            <a:off x="521970" y="325755"/>
            <a:ext cx="1602105" cy="1231265"/>
          </a:xfrm>
          <a:prstGeom prst="rect">
            <a:avLst/>
          </a:prstGeom>
          <a:scene3d>
            <a:camera prst="orthographicFront"/>
            <a:lightRig rig="threePt" dir="t">
              <a:rot lat="0" lon="0" rev="1800000"/>
            </a:lightRig>
          </a:scene3d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 (1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365" cy="6857365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857224" y="0"/>
            <a:ext cx="4643470" cy="1500174"/>
          </a:xfrm>
          <a:prstGeom prst="cloudCallout">
            <a:avLst>
              <a:gd name="adj1" fmla="val 73626"/>
              <a:gd name="adj2" fmla="val 4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ctr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нормальное          место для занятий я так и не могу найти .. </a:t>
            </a:r>
          </a:p>
          <a:p>
            <a:pPr algn="just"/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928662" y="1928802"/>
            <a:ext cx="3771920" cy="714380"/>
          </a:xfrm>
          <a:prstGeom prst="wedgeEllipseCallout">
            <a:avLst>
              <a:gd name="adj1" fmla="val 63009"/>
              <a:gd name="adj2" fmla="val 42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же делать???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 (18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5" y="36830"/>
            <a:ext cx="9192895" cy="6816725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5521960" y="349250"/>
            <a:ext cx="3074670" cy="1530985"/>
          </a:xfrm>
          <a:prstGeom prst="wedgeEllipse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Идея!!!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Спрошу-ка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у зайца!!!</a:t>
            </a: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 (1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5715"/>
            <a:ext cx="9162415" cy="732917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3204210" y="-27305"/>
            <a:ext cx="5939790" cy="1191895"/>
          </a:xfrm>
          <a:prstGeom prst="wedgeEllipseCallout">
            <a:avLst>
              <a:gd name="adj1" fmla="val -35882"/>
              <a:gd name="adj2" fmla="val 97629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ешь меня</a:t>
            </a:r>
            <a:r>
              <a:rPr lang="ru-RU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волк</a:t>
            </a:r>
            <a:r>
              <a:rPr lang="ru-RU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 Я </a:t>
            </a:r>
            <a:r>
              <a:rPr lang="ru-RU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знаю, </a:t>
            </a:r>
            <a:r>
              <a:rPr lang="ru-RU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решить твою проблему!!! Я расскажу тебе про ИНИЦИАТИВНЫЙ  БЮДЖЕТ!!!</a:t>
            </a:r>
          </a:p>
        </p:txBody>
      </p:sp>
    </p:spTree>
  </p:cSld>
  <p:clrMapOvr>
    <a:masterClrMapping/>
  </p:clrMapOvr>
  <p:transition spd="slow" advClick="0" advTm="8000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 (2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635"/>
            <a:ext cx="9178925" cy="6858635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2771775" y="155575"/>
            <a:ext cx="4751705" cy="1292225"/>
          </a:xfrm>
          <a:prstGeom prst="wedgeEllipseCallout">
            <a:avLst>
              <a:gd name="adj1" fmla="val -28310"/>
              <a:gd name="adj2" fmla="val 10081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Ладно.</a:t>
            </a:r>
          </a:p>
          <a:p>
            <a:pPr algn="ctr"/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Даю тебе последний шанс.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4932045" y="3213100"/>
            <a:ext cx="1831975" cy="867410"/>
          </a:xfrm>
          <a:prstGeom prst="wedgeEllipseCallout">
            <a:avLst>
              <a:gd name="adj1" fmla="val 23934"/>
              <a:gd name="adj2" fmla="val 139238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УРАА!!!</a:t>
            </a:r>
          </a:p>
        </p:txBody>
      </p:sp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09" y="-171400"/>
            <a:ext cx="10661782" cy="7029400"/>
          </a:xfrm>
        </p:spPr>
      </p:pic>
      <p:sp>
        <p:nvSpPr>
          <p:cNvPr id="7" name="Прямоугольник 6"/>
          <p:cNvSpPr/>
          <p:nvPr/>
        </p:nvSpPr>
        <p:spPr>
          <a:xfrm>
            <a:off x="323528" y="4941168"/>
            <a:ext cx="9577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8" name="Picture 2" descr="C:\Users\Варя\Downloads\4-54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614" y="1916832"/>
            <a:ext cx="3371272" cy="4100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аря\Downloads\1637783267_57-celes-club-p-volk-iz-nu-pogodi-zhivotnie-krasivo-foto-59photoAid-removed-backgrou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2968" y="2637108"/>
            <a:ext cx="5820139" cy="4365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2550160" y="116205"/>
            <a:ext cx="4255135" cy="6066790"/>
          </a:xfrm>
          <a:prstGeom prst="wedgeEllipseCallout">
            <a:avLst>
              <a:gd name="adj1" fmla="val -67176"/>
              <a:gd name="adj2" fmla="val -1942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  <a:r>
              <a:rPr lang="ru-RU" altLang="en-US" dirty="0">
                <a:solidFill>
                  <a:schemeClr val="tx1"/>
                </a:solidFill>
              </a:rPr>
              <a:t>-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форма непосредственного участия населения в осуществлении местного самоуправления путем выдвижения инициатив по целям расходования определенной части бюджетных средств.</a:t>
            </a:r>
          </a:p>
        </p:txBody>
      </p:sp>
    </p:spTree>
  </p:cSld>
  <p:clrMapOvr>
    <a:masterClrMapping/>
  </p:clrMapOvr>
  <p:transition spd="slow" advClick="0" advTm="16000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2535</TotalTime>
  <Words>1085</Words>
  <Application>WPS Presentation</Application>
  <PresentationFormat>Экран (4:3)</PresentationFormat>
  <Paragraphs>199</Paragraphs>
  <Slides>30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Городская</vt:lpstr>
      <vt:lpstr>Номинация   «Инициативный бюджет»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Контакты:  Комитет финансов и контроля Администрации Большереченского муниципального района Омской области Адрес: 646670,Омская область, р.п Большеречье, ул.Советов, 69  Руководитель: Прохорова Елена Сергеевна- заместитель Главы муниципального района, председатель комитета финансов и контроля Администрации  Телефон: 8(38169)2-15-38 Адрес электронной почты: rfo02minfin.omskportal.ru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Варя</dc:creator>
  <cp:lastModifiedBy>OS</cp:lastModifiedBy>
  <cp:revision>544</cp:revision>
  <dcterms:created xsi:type="dcterms:W3CDTF">2022-12-14T11:43:00Z</dcterms:created>
  <dcterms:modified xsi:type="dcterms:W3CDTF">2024-05-28T05:12:33Z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54D4A33D26444EE4B498D21687012450_12</vt:lpwstr>
  </property>
  <property fmtid="{D5CDD505-2E9C-101B-9397-08002B2CF9AE}" pid="3" name="KSOProductBuildVer">
    <vt:lpwstr>1049-12.2.0.16909</vt:lpwstr>
  </property>
</Properties>
</file>